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7" r:id="rId2"/>
  </p:sldIdLst>
  <p:sldSz cx="20574000" cy="36576000"/>
  <p:notesSz cx="6858000" cy="9144000"/>
  <p:defaultTextStyle>
    <a:defPPr>
      <a:defRPr lang="en-US"/>
    </a:defPPr>
    <a:lvl1pPr marL="0" algn="l" defTabSz="2743200" rtl="0" eaLnBrk="1" latinLnBrk="0" hangingPunct="1">
      <a:defRPr sz="5400" kern="1200">
        <a:solidFill>
          <a:schemeClr val="tx1"/>
        </a:solidFill>
        <a:latin typeface="+mn-lt"/>
        <a:ea typeface="+mn-ea"/>
        <a:cs typeface="+mn-cs"/>
      </a:defRPr>
    </a:lvl1pPr>
    <a:lvl2pPr marL="1371600" algn="l" defTabSz="2743200" rtl="0" eaLnBrk="1" latinLnBrk="0" hangingPunct="1">
      <a:defRPr sz="5400" kern="1200">
        <a:solidFill>
          <a:schemeClr val="tx1"/>
        </a:solidFill>
        <a:latin typeface="+mn-lt"/>
        <a:ea typeface="+mn-ea"/>
        <a:cs typeface="+mn-cs"/>
      </a:defRPr>
    </a:lvl2pPr>
    <a:lvl3pPr marL="2743200" algn="l" defTabSz="2743200" rtl="0" eaLnBrk="1" latinLnBrk="0" hangingPunct="1">
      <a:defRPr sz="5400" kern="1200">
        <a:solidFill>
          <a:schemeClr val="tx1"/>
        </a:solidFill>
        <a:latin typeface="+mn-lt"/>
        <a:ea typeface="+mn-ea"/>
        <a:cs typeface="+mn-cs"/>
      </a:defRPr>
    </a:lvl3pPr>
    <a:lvl4pPr marL="4114800" algn="l" defTabSz="2743200" rtl="0" eaLnBrk="1" latinLnBrk="0" hangingPunct="1">
      <a:defRPr sz="5400" kern="1200">
        <a:solidFill>
          <a:schemeClr val="tx1"/>
        </a:solidFill>
        <a:latin typeface="+mn-lt"/>
        <a:ea typeface="+mn-ea"/>
        <a:cs typeface="+mn-cs"/>
      </a:defRPr>
    </a:lvl4pPr>
    <a:lvl5pPr marL="5486400" algn="l" defTabSz="2743200" rtl="0" eaLnBrk="1" latinLnBrk="0" hangingPunct="1">
      <a:defRPr sz="5400" kern="1200">
        <a:solidFill>
          <a:schemeClr val="tx1"/>
        </a:solidFill>
        <a:latin typeface="+mn-lt"/>
        <a:ea typeface="+mn-ea"/>
        <a:cs typeface="+mn-cs"/>
      </a:defRPr>
    </a:lvl5pPr>
    <a:lvl6pPr marL="6858000" algn="l" defTabSz="2743200" rtl="0" eaLnBrk="1" latinLnBrk="0" hangingPunct="1">
      <a:defRPr sz="5400" kern="1200">
        <a:solidFill>
          <a:schemeClr val="tx1"/>
        </a:solidFill>
        <a:latin typeface="+mn-lt"/>
        <a:ea typeface="+mn-ea"/>
        <a:cs typeface="+mn-cs"/>
      </a:defRPr>
    </a:lvl6pPr>
    <a:lvl7pPr marL="8229600" algn="l" defTabSz="2743200" rtl="0" eaLnBrk="1" latinLnBrk="0" hangingPunct="1">
      <a:defRPr sz="5400" kern="1200">
        <a:solidFill>
          <a:schemeClr val="tx1"/>
        </a:solidFill>
        <a:latin typeface="+mn-lt"/>
        <a:ea typeface="+mn-ea"/>
        <a:cs typeface="+mn-cs"/>
      </a:defRPr>
    </a:lvl7pPr>
    <a:lvl8pPr marL="9601200" algn="l" defTabSz="2743200" rtl="0" eaLnBrk="1" latinLnBrk="0" hangingPunct="1">
      <a:defRPr sz="5400" kern="1200">
        <a:solidFill>
          <a:schemeClr val="tx1"/>
        </a:solidFill>
        <a:latin typeface="+mn-lt"/>
        <a:ea typeface="+mn-ea"/>
        <a:cs typeface="+mn-cs"/>
      </a:defRPr>
    </a:lvl8pPr>
    <a:lvl9pPr marL="10972800" algn="l" defTabSz="2743200" rtl="0" eaLnBrk="1" latinLnBrk="0" hangingPunct="1">
      <a:defRPr sz="54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p:cViewPr>
        <p:scale>
          <a:sx n="30" d="100"/>
          <a:sy n="30" d="100"/>
        </p:scale>
        <p:origin x="1819" y="-31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15DE51-2304-4B4E-8B1B-EAAC434424F0}" type="datetimeFigureOut">
              <a:rPr lang="en-US" smtClean="0"/>
              <a:t>5/11/2023</a:t>
            </a:fld>
            <a:endParaRPr lang="en-US"/>
          </a:p>
        </p:txBody>
      </p:sp>
      <p:sp>
        <p:nvSpPr>
          <p:cNvPr id="4" name="Slide Image Placeholder 3"/>
          <p:cNvSpPr>
            <a:spLocks noGrp="1" noRot="1" noChangeAspect="1"/>
          </p:cNvSpPr>
          <p:nvPr>
            <p:ph type="sldImg" idx="2"/>
          </p:nvPr>
        </p:nvSpPr>
        <p:spPr>
          <a:xfrm>
            <a:off x="2560638" y="1143000"/>
            <a:ext cx="17367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E39968-0C9E-4860-BE25-DB0C5E8A61E1}" type="slidenum">
              <a:rPr lang="en-US" smtClean="0"/>
              <a:t>‹#›</a:t>
            </a:fld>
            <a:endParaRPr lang="en-US"/>
          </a:p>
        </p:txBody>
      </p:sp>
    </p:spTree>
    <p:extLst>
      <p:ext uri="{BB962C8B-B14F-4D97-AF65-F5344CB8AC3E}">
        <p14:creationId xmlns:p14="http://schemas.microsoft.com/office/powerpoint/2010/main" val="4229255187"/>
      </p:ext>
    </p:extLst>
  </p:cSld>
  <p:clrMap bg1="lt1" tx1="dk1" bg2="lt2" tx2="dk2" accent1="accent1" accent2="accent2" accent3="accent3" accent4="accent4" accent5="accent5" accent6="accent6" hlink="hlink" folHlink="folHlink"/>
  <p:notesStyle>
    <a:lvl1pPr marL="0" algn="l" defTabSz="2743200" rtl="0" eaLnBrk="1" latinLnBrk="0" hangingPunct="1">
      <a:defRPr sz="3600" kern="1200">
        <a:solidFill>
          <a:schemeClr val="tx1"/>
        </a:solidFill>
        <a:latin typeface="+mn-lt"/>
        <a:ea typeface="+mn-ea"/>
        <a:cs typeface="+mn-cs"/>
      </a:defRPr>
    </a:lvl1pPr>
    <a:lvl2pPr marL="1371600" algn="l" defTabSz="2743200" rtl="0" eaLnBrk="1" latinLnBrk="0" hangingPunct="1">
      <a:defRPr sz="3600" kern="1200">
        <a:solidFill>
          <a:schemeClr val="tx1"/>
        </a:solidFill>
        <a:latin typeface="+mn-lt"/>
        <a:ea typeface="+mn-ea"/>
        <a:cs typeface="+mn-cs"/>
      </a:defRPr>
    </a:lvl2pPr>
    <a:lvl3pPr marL="2743200" algn="l" defTabSz="2743200" rtl="0" eaLnBrk="1" latinLnBrk="0" hangingPunct="1">
      <a:defRPr sz="3600" kern="1200">
        <a:solidFill>
          <a:schemeClr val="tx1"/>
        </a:solidFill>
        <a:latin typeface="+mn-lt"/>
        <a:ea typeface="+mn-ea"/>
        <a:cs typeface="+mn-cs"/>
      </a:defRPr>
    </a:lvl3pPr>
    <a:lvl4pPr marL="4114800" algn="l" defTabSz="2743200" rtl="0" eaLnBrk="1" latinLnBrk="0" hangingPunct="1">
      <a:defRPr sz="3600" kern="1200">
        <a:solidFill>
          <a:schemeClr val="tx1"/>
        </a:solidFill>
        <a:latin typeface="+mn-lt"/>
        <a:ea typeface="+mn-ea"/>
        <a:cs typeface="+mn-cs"/>
      </a:defRPr>
    </a:lvl4pPr>
    <a:lvl5pPr marL="5486400" algn="l" defTabSz="2743200" rtl="0" eaLnBrk="1" latinLnBrk="0" hangingPunct="1">
      <a:defRPr sz="3600" kern="1200">
        <a:solidFill>
          <a:schemeClr val="tx1"/>
        </a:solidFill>
        <a:latin typeface="+mn-lt"/>
        <a:ea typeface="+mn-ea"/>
        <a:cs typeface="+mn-cs"/>
      </a:defRPr>
    </a:lvl5pPr>
    <a:lvl6pPr marL="6858000" algn="l" defTabSz="2743200" rtl="0" eaLnBrk="1" latinLnBrk="0" hangingPunct="1">
      <a:defRPr sz="3600" kern="1200">
        <a:solidFill>
          <a:schemeClr val="tx1"/>
        </a:solidFill>
        <a:latin typeface="+mn-lt"/>
        <a:ea typeface="+mn-ea"/>
        <a:cs typeface="+mn-cs"/>
      </a:defRPr>
    </a:lvl6pPr>
    <a:lvl7pPr marL="8229600" algn="l" defTabSz="2743200" rtl="0" eaLnBrk="1" latinLnBrk="0" hangingPunct="1">
      <a:defRPr sz="3600" kern="1200">
        <a:solidFill>
          <a:schemeClr val="tx1"/>
        </a:solidFill>
        <a:latin typeface="+mn-lt"/>
        <a:ea typeface="+mn-ea"/>
        <a:cs typeface="+mn-cs"/>
      </a:defRPr>
    </a:lvl7pPr>
    <a:lvl8pPr marL="9601200" algn="l" defTabSz="2743200" rtl="0" eaLnBrk="1" latinLnBrk="0" hangingPunct="1">
      <a:defRPr sz="3600" kern="1200">
        <a:solidFill>
          <a:schemeClr val="tx1"/>
        </a:solidFill>
        <a:latin typeface="+mn-lt"/>
        <a:ea typeface="+mn-ea"/>
        <a:cs typeface="+mn-cs"/>
      </a:defRPr>
    </a:lvl8pPr>
    <a:lvl9pPr marL="10972800" algn="l" defTabSz="2743200" rtl="0" eaLnBrk="1" latinLnBrk="0" hangingPunct="1">
      <a:defRPr sz="3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43050" y="5985936"/>
            <a:ext cx="17487900" cy="12733867"/>
          </a:xfrm>
        </p:spPr>
        <p:txBody>
          <a:bodyPr anchor="b"/>
          <a:lstStyle>
            <a:lvl1pPr algn="ctr">
              <a:defRPr sz="13500"/>
            </a:lvl1pPr>
          </a:lstStyle>
          <a:p>
            <a:r>
              <a:rPr lang="en-US"/>
              <a:t>Click to edit Master title style</a:t>
            </a:r>
            <a:endParaRPr lang="en-US" dirty="0"/>
          </a:p>
        </p:txBody>
      </p:sp>
      <p:sp>
        <p:nvSpPr>
          <p:cNvPr id="3" name="Subtitle 2"/>
          <p:cNvSpPr>
            <a:spLocks noGrp="1"/>
          </p:cNvSpPr>
          <p:nvPr>
            <p:ph type="subTitle" idx="1"/>
          </p:nvPr>
        </p:nvSpPr>
        <p:spPr>
          <a:xfrm>
            <a:off x="2571750" y="19210869"/>
            <a:ext cx="15430500" cy="8830731"/>
          </a:xfrm>
        </p:spPr>
        <p:txBody>
          <a:bodyPr/>
          <a:lstStyle>
            <a:lvl1pPr marL="0" indent="0" algn="ctr">
              <a:buNone/>
              <a:defRPr sz="5400"/>
            </a:lvl1pPr>
            <a:lvl2pPr marL="1028700" indent="0" algn="ctr">
              <a:buNone/>
              <a:defRPr sz="4500"/>
            </a:lvl2pPr>
            <a:lvl3pPr marL="2057400" indent="0" algn="ctr">
              <a:buNone/>
              <a:defRPr sz="4050"/>
            </a:lvl3pPr>
            <a:lvl4pPr marL="3086100" indent="0" algn="ctr">
              <a:buNone/>
              <a:defRPr sz="3600"/>
            </a:lvl4pPr>
            <a:lvl5pPr marL="4114800" indent="0" algn="ctr">
              <a:buNone/>
              <a:defRPr sz="3600"/>
            </a:lvl5pPr>
            <a:lvl6pPr marL="5143500" indent="0" algn="ctr">
              <a:buNone/>
              <a:defRPr sz="3600"/>
            </a:lvl6pPr>
            <a:lvl7pPr marL="6172200" indent="0" algn="ctr">
              <a:buNone/>
              <a:defRPr sz="3600"/>
            </a:lvl7pPr>
            <a:lvl8pPr marL="7200900" indent="0" algn="ctr">
              <a:buNone/>
              <a:defRPr sz="3600"/>
            </a:lvl8pPr>
            <a:lvl9pPr marL="8229600" indent="0" algn="ctr">
              <a:buNone/>
              <a:defRPr sz="3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7BF9C6-1153-4C39-8ADA-B23E666D3D8D}" type="datetimeFigureOut">
              <a:rPr lang="en-US" smtClean="0"/>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62150-8460-40BB-B856-1FDC9F70FD00}" type="slidenum">
              <a:rPr lang="en-US" smtClean="0"/>
              <a:t>‹#›</a:t>
            </a:fld>
            <a:endParaRPr lang="en-US"/>
          </a:p>
        </p:txBody>
      </p:sp>
    </p:spTree>
    <p:extLst>
      <p:ext uri="{BB962C8B-B14F-4D97-AF65-F5344CB8AC3E}">
        <p14:creationId xmlns:p14="http://schemas.microsoft.com/office/powerpoint/2010/main" val="2878497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7BF9C6-1153-4C39-8ADA-B23E666D3D8D}" type="datetimeFigureOut">
              <a:rPr lang="en-US" smtClean="0"/>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62150-8460-40BB-B856-1FDC9F70FD00}" type="slidenum">
              <a:rPr lang="en-US" smtClean="0"/>
              <a:t>‹#›</a:t>
            </a:fld>
            <a:endParaRPr lang="en-US"/>
          </a:p>
        </p:txBody>
      </p:sp>
    </p:spTree>
    <p:extLst>
      <p:ext uri="{BB962C8B-B14F-4D97-AF65-F5344CB8AC3E}">
        <p14:creationId xmlns:p14="http://schemas.microsoft.com/office/powerpoint/2010/main" val="3066661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723270" y="1947334"/>
            <a:ext cx="4436269" cy="3099646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14464" y="1947334"/>
            <a:ext cx="13051631" cy="3099646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7BF9C6-1153-4C39-8ADA-B23E666D3D8D}" type="datetimeFigureOut">
              <a:rPr lang="en-US" smtClean="0"/>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62150-8460-40BB-B856-1FDC9F70FD00}" type="slidenum">
              <a:rPr lang="en-US" smtClean="0"/>
              <a:t>‹#›</a:t>
            </a:fld>
            <a:endParaRPr lang="en-US"/>
          </a:p>
        </p:txBody>
      </p:sp>
    </p:spTree>
    <p:extLst>
      <p:ext uri="{BB962C8B-B14F-4D97-AF65-F5344CB8AC3E}">
        <p14:creationId xmlns:p14="http://schemas.microsoft.com/office/powerpoint/2010/main" val="2444714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7BF9C6-1153-4C39-8ADA-B23E666D3D8D}" type="datetimeFigureOut">
              <a:rPr lang="en-US" smtClean="0"/>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62150-8460-40BB-B856-1FDC9F70FD00}" type="slidenum">
              <a:rPr lang="en-US" smtClean="0"/>
              <a:t>‹#›</a:t>
            </a:fld>
            <a:endParaRPr lang="en-US"/>
          </a:p>
        </p:txBody>
      </p:sp>
    </p:spTree>
    <p:extLst>
      <p:ext uri="{BB962C8B-B14F-4D97-AF65-F5344CB8AC3E}">
        <p14:creationId xmlns:p14="http://schemas.microsoft.com/office/powerpoint/2010/main" val="1693195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03748" y="9118611"/>
            <a:ext cx="17745075" cy="15214597"/>
          </a:xfrm>
        </p:spPr>
        <p:txBody>
          <a:bodyPr anchor="b"/>
          <a:lstStyle>
            <a:lvl1pPr>
              <a:defRPr sz="13500"/>
            </a:lvl1pPr>
          </a:lstStyle>
          <a:p>
            <a:r>
              <a:rPr lang="en-US"/>
              <a:t>Click to edit Master title style</a:t>
            </a:r>
            <a:endParaRPr lang="en-US" dirty="0"/>
          </a:p>
        </p:txBody>
      </p:sp>
      <p:sp>
        <p:nvSpPr>
          <p:cNvPr id="3" name="Text Placeholder 2"/>
          <p:cNvSpPr>
            <a:spLocks noGrp="1"/>
          </p:cNvSpPr>
          <p:nvPr>
            <p:ph type="body" idx="1"/>
          </p:nvPr>
        </p:nvSpPr>
        <p:spPr>
          <a:xfrm>
            <a:off x="1403748" y="24477144"/>
            <a:ext cx="17745075" cy="8000997"/>
          </a:xfrm>
        </p:spPr>
        <p:txBody>
          <a:bodyPr/>
          <a:lstStyle>
            <a:lvl1pPr marL="0" indent="0">
              <a:buNone/>
              <a:defRPr sz="5400">
                <a:solidFill>
                  <a:schemeClr val="tx1"/>
                </a:solidFill>
              </a:defRPr>
            </a:lvl1pPr>
            <a:lvl2pPr marL="1028700" indent="0">
              <a:buNone/>
              <a:defRPr sz="4500">
                <a:solidFill>
                  <a:schemeClr val="tx1">
                    <a:tint val="75000"/>
                  </a:schemeClr>
                </a:solidFill>
              </a:defRPr>
            </a:lvl2pPr>
            <a:lvl3pPr marL="2057400" indent="0">
              <a:buNone/>
              <a:defRPr sz="4050">
                <a:solidFill>
                  <a:schemeClr val="tx1">
                    <a:tint val="75000"/>
                  </a:schemeClr>
                </a:solidFill>
              </a:defRPr>
            </a:lvl3pPr>
            <a:lvl4pPr marL="3086100" indent="0">
              <a:buNone/>
              <a:defRPr sz="3600">
                <a:solidFill>
                  <a:schemeClr val="tx1">
                    <a:tint val="75000"/>
                  </a:schemeClr>
                </a:solidFill>
              </a:defRPr>
            </a:lvl4pPr>
            <a:lvl5pPr marL="4114800" indent="0">
              <a:buNone/>
              <a:defRPr sz="3600">
                <a:solidFill>
                  <a:schemeClr val="tx1">
                    <a:tint val="75000"/>
                  </a:schemeClr>
                </a:solidFill>
              </a:defRPr>
            </a:lvl5pPr>
            <a:lvl6pPr marL="5143500" indent="0">
              <a:buNone/>
              <a:defRPr sz="3600">
                <a:solidFill>
                  <a:schemeClr val="tx1">
                    <a:tint val="75000"/>
                  </a:schemeClr>
                </a:solidFill>
              </a:defRPr>
            </a:lvl6pPr>
            <a:lvl7pPr marL="6172200" indent="0">
              <a:buNone/>
              <a:defRPr sz="3600">
                <a:solidFill>
                  <a:schemeClr val="tx1">
                    <a:tint val="75000"/>
                  </a:schemeClr>
                </a:solidFill>
              </a:defRPr>
            </a:lvl7pPr>
            <a:lvl8pPr marL="7200900" indent="0">
              <a:buNone/>
              <a:defRPr sz="3600">
                <a:solidFill>
                  <a:schemeClr val="tx1">
                    <a:tint val="75000"/>
                  </a:schemeClr>
                </a:solidFill>
              </a:defRPr>
            </a:lvl8pPr>
            <a:lvl9pPr marL="8229600" indent="0">
              <a:buNone/>
              <a:defRPr sz="3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7BF9C6-1153-4C39-8ADA-B23E666D3D8D}" type="datetimeFigureOut">
              <a:rPr lang="en-US" smtClean="0"/>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062150-8460-40BB-B856-1FDC9F70FD00}" type="slidenum">
              <a:rPr lang="en-US" smtClean="0"/>
              <a:t>‹#›</a:t>
            </a:fld>
            <a:endParaRPr lang="en-US"/>
          </a:p>
        </p:txBody>
      </p:sp>
    </p:spTree>
    <p:extLst>
      <p:ext uri="{BB962C8B-B14F-4D97-AF65-F5344CB8AC3E}">
        <p14:creationId xmlns:p14="http://schemas.microsoft.com/office/powerpoint/2010/main" val="696291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414463" y="9736667"/>
            <a:ext cx="8743950" cy="232071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0415588" y="9736667"/>
            <a:ext cx="8743950" cy="232071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7BF9C6-1153-4C39-8ADA-B23E666D3D8D}" type="datetimeFigureOut">
              <a:rPr lang="en-US" smtClean="0"/>
              <a:t>5/11/2023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062150-8460-40BB-B856-1FDC9F70FD00}" type="slidenum">
              <a:rPr lang="en-US" smtClean="0"/>
              <a:t>‹#›</a:t>
            </a:fld>
            <a:endParaRPr lang="en-US"/>
          </a:p>
        </p:txBody>
      </p:sp>
    </p:spTree>
    <p:extLst>
      <p:ext uri="{BB962C8B-B14F-4D97-AF65-F5344CB8AC3E}">
        <p14:creationId xmlns:p14="http://schemas.microsoft.com/office/powerpoint/2010/main" val="4108410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17142" y="1947342"/>
            <a:ext cx="17745075" cy="70696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17145" y="8966203"/>
            <a:ext cx="8703765" cy="4394197"/>
          </a:xfrm>
        </p:spPr>
        <p:txBody>
          <a:bodyPr anchor="b"/>
          <a:lstStyle>
            <a:lvl1pPr marL="0" indent="0">
              <a:buNone/>
              <a:defRPr sz="5400" b="1"/>
            </a:lvl1pPr>
            <a:lvl2pPr marL="1028700" indent="0">
              <a:buNone/>
              <a:defRPr sz="4500" b="1"/>
            </a:lvl2pPr>
            <a:lvl3pPr marL="2057400" indent="0">
              <a:buNone/>
              <a:defRPr sz="4050" b="1"/>
            </a:lvl3pPr>
            <a:lvl4pPr marL="3086100" indent="0">
              <a:buNone/>
              <a:defRPr sz="3600" b="1"/>
            </a:lvl4pPr>
            <a:lvl5pPr marL="4114800" indent="0">
              <a:buNone/>
              <a:defRPr sz="3600" b="1"/>
            </a:lvl5pPr>
            <a:lvl6pPr marL="5143500" indent="0">
              <a:buNone/>
              <a:defRPr sz="3600" b="1"/>
            </a:lvl6pPr>
            <a:lvl7pPr marL="6172200" indent="0">
              <a:buNone/>
              <a:defRPr sz="3600" b="1"/>
            </a:lvl7pPr>
            <a:lvl8pPr marL="7200900" indent="0">
              <a:buNone/>
              <a:defRPr sz="3600" b="1"/>
            </a:lvl8pPr>
            <a:lvl9pPr marL="8229600" indent="0">
              <a:buNone/>
              <a:defRPr sz="3600" b="1"/>
            </a:lvl9pPr>
          </a:lstStyle>
          <a:p>
            <a:pPr lvl="0"/>
            <a:r>
              <a:rPr lang="en-US"/>
              <a:t>Edit Master text styles</a:t>
            </a:r>
          </a:p>
        </p:txBody>
      </p:sp>
      <p:sp>
        <p:nvSpPr>
          <p:cNvPr id="4" name="Content Placeholder 3"/>
          <p:cNvSpPr>
            <a:spLocks noGrp="1"/>
          </p:cNvSpPr>
          <p:nvPr>
            <p:ph sz="half" idx="2"/>
          </p:nvPr>
        </p:nvSpPr>
        <p:spPr>
          <a:xfrm>
            <a:off x="1417145" y="13360400"/>
            <a:ext cx="8703765" cy="196511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0415588" y="8966203"/>
            <a:ext cx="8746630" cy="4394197"/>
          </a:xfrm>
        </p:spPr>
        <p:txBody>
          <a:bodyPr anchor="b"/>
          <a:lstStyle>
            <a:lvl1pPr marL="0" indent="0">
              <a:buNone/>
              <a:defRPr sz="5400" b="1"/>
            </a:lvl1pPr>
            <a:lvl2pPr marL="1028700" indent="0">
              <a:buNone/>
              <a:defRPr sz="4500" b="1"/>
            </a:lvl2pPr>
            <a:lvl3pPr marL="2057400" indent="0">
              <a:buNone/>
              <a:defRPr sz="4050" b="1"/>
            </a:lvl3pPr>
            <a:lvl4pPr marL="3086100" indent="0">
              <a:buNone/>
              <a:defRPr sz="3600" b="1"/>
            </a:lvl4pPr>
            <a:lvl5pPr marL="4114800" indent="0">
              <a:buNone/>
              <a:defRPr sz="3600" b="1"/>
            </a:lvl5pPr>
            <a:lvl6pPr marL="5143500" indent="0">
              <a:buNone/>
              <a:defRPr sz="3600" b="1"/>
            </a:lvl6pPr>
            <a:lvl7pPr marL="6172200" indent="0">
              <a:buNone/>
              <a:defRPr sz="3600" b="1"/>
            </a:lvl7pPr>
            <a:lvl8pPr marL="7200900" indent="0">
              <a:buNone/>
              <a:defRPr sz="3600" b="1"/>
            </a:lvl8pPr>
            <a:lvl9pPr marL="8229600" indent="0">
              <a:buNone/>
              <a:defRPr sz="3600" b="1"/>
            </a:lvl9pPr>
          </a:lstStyle>
          <a:p>
            <a:pPr lvl="0"/>
            <a:r>
              <a:rPr lang="en-US"/>
              <a:t>Edit Master text styles</a:t>
            </a:r>
          </a:p>
        </p:txBody>
      </p:sp>
      <p:sp>
        <p:nvSpPr>
          <p:cNvPr id="6" name="Content Placeholder 5"/>
          <p:cNvSpPr>
            <a:spLocks noGrp="1"/>
          </p:cNvSpPr>
          <p:nvPr>
            <p:ph sz="quarter" idx="4"/>
          </p:nvPr>
        </p:nvSpPr>
        <p:spPr>
          <a:xfrm>
            <a:off x="10415588" y="13360400"/>
            <a:ext cx="8746630" cy="196511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7BF9C6-1153-4C39-8ADA-B23E666D3D8D}" type="datetimeFigureOut">
              <a:rPr lang="en-US" smtClean="0"/>
              <a:t>5/11/2023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062150-8460-40BB-B856-1FDC9F70FD00}" type="slidenum">
              <a:rPr lang="en-US" smtClean="0"/>
              <a:t>‹#›</a:t>
            </a:fld>
            <a:endParaRPr lang="en-US"/>
          </a:p>
        </p:txBody>
      </p:sp>
    </p:spTree>
    <p:extLst>
      <p:ext uri="{BB962C8B-B14F-4D97-AF65-F5344CB8AC3E}">
        <p14:creationId xmlns:p14="http://schemas.microsoft.com/office/powerpoint/2010/main" val="3636672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7BF9C6-1153-4C39-8ADA-B23E666D3D8D}" type="datetimeFigureOut">
              <a:rPr lang="en-US" smtClean="0"/>
              <a:t>5/11/2023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062150-8460-40BB-B856-1FDC9F70FD00}" type="slidenum">
              <a:rPr lang="en-US" smtClean="0"/>
              <a:t>‹#›</a:t>
            </a:fld>
            <a:endParaRPr lang="en-US"/>
          </a:p>
        </p:txBody>
      </p:sp>
    </p:spTree>
    <p:extLst>
      <p:ext uri="{BB962C8B-B14F-4D97-AF65-F5344CB8AC3E}">
        <p14:creationId xmlns:p14="http://schemas.microsoft.com/office/powerpoint/2010/main" val="3926190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7BF9C6-1153-4C39-8ADA-B23E666D3D8D}" type="datetimeFigureOut">
              <a:rPr lang="en-US" smtClean="0"/>
              <a:t>5/11/2023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062150-8460-40BB-B856-1FDC9F70FD00}" type="slidenum">
              <a:rPr lang="en-US" smtClean="0"/>
              <a:t>‹#›</a:t>
            </a:fld>
            <a:endParaRPr lang="en-US"/>
          </a:p>
        </p:txBody>
      </p:sp>
    </p:spTree>
    <p:extLst>
      <p:ext uri="{BB962C8B-B14F-4D97-AF65-F5344CB8AC3E}">
        <p14:creationId xmlns:p14="http://schemas.microsoft.com/office/powerpoint/2010/main" val="3723453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7142" y="2438400"/>
            <a:ext cx="6635651" cy="8534400"/>
          </a:xfrm>
        </p:spPr>
        <p:txBody>
          <a:bodyPr anchor="b"/>
          <a:lstStyle>
            <a:lvl1pPr>
              <a:defRPr sz="7200"/>
            </a:lvl1pPr>
          </a:lstStyle>
          <a:p>
            <a:r>
              <a:rPr lang="en-US"/>
              <a:t>Click to edit Master title style</a:t>
            </a:r>
            <a:endParaRPr lang="en-US" dirty="0"/>
          </a:p>
        </p:txBody>
      </p:sp>
      <p:sp>
        <p:nvSpPr>
          <p:cNvPr id="3" name="Content Placeholder 2"/>
          <p:cNvSpPr>
            <a:spLocks noGrp="1"/>
          </p:cNvSpPr>
          <p:nvPr>
            <p:ph idx="1"/>
          </p:nvPr>
        </p:nvSpPr>
        <p:spPr>
          <a:xfrm>
            <a:off x="8746629" y="5266275"/>
            <a:ext cx="10415588" cy="25992667"/>
          </a:xfrm>
        </p:spPr>
        <p:txBody>
          <a:bodyPr/>
          <a:lstStyle>
            <a:lvl1pPr>
              <a:defRPr sz="7200"/>
            </a:lvl1pPr>
            <a:lvl2pPr>
              <a:defRPr sz="6300"/>
            </a:lvl2pPr>
            <a:lvl3pPr>
              <a:defRPr sz="5400"/>
            </a:lvl3pPr>
            <a:lvl4pPr>
              <a:defRPr sz="4500"/>
            </a:lvl4pPr>
            <a:lvl5pPr>
              <a:defRPr sz="4500"/>
            </a:lvl5pPr>
            <a:lvl6pPr>
              <a:defRPr sz="4500"/>
            </a:lvl6pPr>
            <a:lvl7pPr>
              <a:defRPr sz="4500"/>
            </a:lvl7pPr>
            <a:lvl8pPr>
              <a:defRPr sz="4500"/>
            </a:lvl8pPr>
            <a:lvl9pPr>
              <a:defRPr sz="4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17142" y="10972800"/>
            <a:ext cx="6635651" cy="20328469"/>
          </a:xfrm>
        </p:spPr>
        <p:txBody>
          <a:bodyPr/>
          <a:lstStyle>
            <a:lvl1pPr marL="0" indent="0">
              <a:buNone/>
              <a:defRPr sz="3600"/>
            </a:lvl1pPr>
            <a:lvl2pPr marL="1028700" indent="0">
              <a:buNone/>
              <a:defRPr sz="3150"/>
            </a:lvl2pPr>
            <a:lvl3pPr marL="2057400" indent="0">
              <a:buNone/>
              <a:defRPr sz="2700"/>
            </a:lvl3pPr>
            <a:lvl4pPr marL="3086100" indent="0">
              <a:buNone/>
              <a:defRPr sz="2250"/>
            </a:lvl4pPr>
            <a:lvl5pPr marL="4114800" indent="0">
              <a:buNone/>
              <a:defRPr sz="2250"/>
            </a:lvl5pPr>
            <a:lvl6pPr marL="5143500" indent="0">
              <a:buNone/>
              <a:defRPr sz="2250"/>
            </a:lvl6pPr>
            <a:lvl7pPr marL="6172200" indent="0">
              <a:buNone/>
              <a:defRPr sz="2250"/>
            </a:lvl7pPr>
            <a:lvl8pPr marL="7200900" indent="0">
              <a:buNone/>
              <a:defRPr sz="2250"/>
            </a:lvl8pPr>
            <a:lvl9pPr marL="8229600" indent="0">
              <a:buNone/>
              <a:defRPr sz="2250"/>
            </a:lvl9pPr>
          </a:lstStyle>
          <a:p>
            <a:pPr lvl="0"/>
            <a:r>
              <a:rPr lang="en-US"/>
              <a:t>Edit Master text styles</a:t>
            </a:r>
          </a:p>
        </p:txBody>
      </p:sp>
      <p:sp>
        <p:nvSpPr>
          <p:cNvPr id="5" name="Date Placeholder 4"/>
          <p:cNvSpPr>
            <a:spLocks noGrp="1"/>
          </p:cNvSpPr>
          <p:nvPr>
            <p:ph type="dt" sz="half" idx="10"/>
          </p:nvPr>
        </p:nvSpPr>
        <p:spPr/>
        <p:txBody>
          <a:bodyPr/>
          <a:lstStyle/>
          <a:p>
            <a:fld id="{847BF9C6-1153-4C39-8ADA-B23E666D3D8D}" type="datetimeFigureOut">
              <a:rPr lang="en-US" smtClean="0"/>
              <a:t>5/11/2023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062150-8460-40BB-B856-1FDC9F70FD00}" type="slidenum">
              <a:rPr lang="en-US" smtClean="0"/>
              <a:t>‹#›</a:t>
            </a:fld>
            <a:endParaRPr lang="en-US"/>
          </a:p>
        </p:txBody>
      </p:sp>
    </p:spTree>
    <p:extLst>
      <p:ext uri="{BB962C8B-B14F-4D97-AF65-F5344CB8AC3E}">
        <p14:creationId xmlns:p14="http://schemas.microsoft.com/office/powerpoint/2010/main" val="1542067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7142" y="2438400"/>
            <a:ext cx="6635651" cy="8534400"/>
          </a:xfrm>
        </p:spPr>
        <p:txBody>
          <a:bodyPr anchor="b"/>
          <a:lstStyle>
            <a:lvl1pPr>
              <a:defRPr sz="7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746629" y="5266275"/>
            <a:ext cx="10415588" cy="25992667"/>
          </a:xfrm>
        </p:spPr>
        <p:txBody>
          <a:bodyPr anchor="t"/>
          <a:lstStyle>
            <a:lvl1pPr marL="0" indent="0">
              <a:buNone/>
              <a:defRPr sz="7200"/>
            </a:lvl1pPr>
            <a:lvl2pPr marL="1028700" indent="0">
              <a:buNone/>
              <a:defRPr sz="6300"/>
            </a:lvl2pPr>
            <a:lvl3pPr marL="2057400" indent="0">
              <a:buNone/>
              <a:defRPr sz="5400"/>
            </a:lvl3pPr>
            <a:lvl4pPr marL="3086100" indent="0">
              <a:buNone/>
              <a:defRPr sz="4500"/>
            </a:lvl4pPr>
            <a:lvl5pPr marL="4114800" indent="0">
              <a:buNone/>
              <a:defRPr sz="4500"/>
            </a:lvl5pPr>
            <a:lvl6pPr marL="5143500" indent="0">
              <a:buNone/>
              <a:defRPr sz="4500"/>
            </a:lvl6pPr>
            <a:lvl7pPr marL="6172200" indent="0">
              <a:buNone/>
              <a:defRPr sz="4500"/>
            </a:lvl7pPr>
            <a:lvl8pPr marL="7200900" indent="0">
              <a:buNone/>
              <a:defRPr sz="4500"/>
            </a:lvl8pPr>
            <a:lvl9pPr marL="8229600" indent="0">
              <a:buNone/>
              <a:defRPr sz="4500"/>
            </a:lvl9pPr>
          </a:lstStyle>
          <a:p>
            <a:r>
              <a:rPr lang="en-US"/>
              <a:t>Click icon to add picture</a:t>
            </a:r>
            <a:endParaRPr lang="en-US" dirty="0"/>
          </a:p>
        </p:txBody>
      </p:sp>
      <p:sp>
        <p:nvSpPr>
          <p:cNvPr id="4" name="Text Placeholder 3"/>
          <p:cNvSpPr>
            <a:spLocks noGrp="1"/>
          </p:cNvSpPr>
          <p:nvPr>
            <p:ph type="body" sz="half" idx="2"/>
          </p:nvPr>
        </p:nvSpPr>
        <p:spPr>
          <a:xfrm>
            <a:off x="1417142" y="10972800"/>
            <a:ext cx="6635651" cy="20328469"/>
          </a:xfrm>
        </p:spPr>
        <p:txBody>
          <a:bodyPr/>
          <a:lstStyle>
            <a:lvl1pPr marL="0" indent="0">
              <a:buNone/>
              <a:defRPr sz="3600"/>
            </a:lvl1pPr>
            <a:lvl2pPr marL="1028700" indent="0">
              <a:buNone/>
              <a:defRPr sz="3150"/>
            </a:lvl2pPr>
            <a:lvl3pPr marL="2057400" indent="0">
              <a:buNone/>
              <a:defRPr sz="2700"/>
            </a:lvl3pPr>
            <a:lvl4pPr marL="3086100" indent="0">
              <a:buNone/>
              <a:defRPr sz="2250"/>
            </a:lvl4pPr>
            <a:lvl5pPr marL="4114800" indent="0">
              <a:buNone/>
              <a:defRPr sz="2250"/>
            </a:lvl5pPr>
            <a:lvl6pPr marL="5143500" indent="0">
              <a:buNone/>
              <a:defRPr sz="2250"/>
            </a:lvl6pPr>
            <a:lvl7pPr marL="6172200" indent="0">
              <a:buNone/>
              <a:defRPr sz="2250"/>
            </a:lvl7pPr>
            <a:lvl8pPr marL="7200900" indent="0">
              <a:buNone/>
              <a:defRPr sz="2250"/>
            </a:lvl8pPr>
            <a:lvl9pPr marL="8229600" indent="0">
              <a:buNone/>
              <a:defRPr sz="2250"/>
            </a:lvl9pPr>
          </a:lstStyle>
          <a:p>
            <a:pPr lvl="0"/>
            <a:r>
              <a:rPr lang="en-US"/>
              <a:t>Edit Master text styles</a:t>
            </a:r>
          </a:p>
        </p:txBody>
      </p:sp>
      <p:sp>
        <p:nvSpPr>
          <p:cNvPr id="5" name="Date Placeholder 4"/>
          <p:cNvSpPr>
            <a:spLocks noGrp="1"/>
          </p:cNvSpPr>
          <p:nvPr>
            <p:ph type="dt" sz="half" idx="10"/>
          </p:nvPr>
        </p:nvSpPr>
        <p:spPr/>
        <p:txBody>
          <a:bodyPr/>
          <a:lstStyle/>
          <a:p>
            <a:fld id="{847BF9C6-1153-4C39-8ADA-B23E666D3D8D}" type="datetimeFigureOut">
              <a:rPr lang="en-US" smtClean="0"/>
              <a:t>5/11/2023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062150-8460-40BB-B856-1FDC9F70FD00}" type="slidenum">
              <a:rPr lang="en-US" smtClean="0"/>
              <a:t>‹#›</a:t>
            </a:fld>
            <a:endParaRPr lang="en-US"/>
          </a:p>
        </p:txBody>
      </p:sp>
    </p:spTree>
    <p:extLst>
      <p:ext uri="{BB962C8B-B14F-4D97-AF65-F5344CB8AC3E}">
        <p14:creationId xmlns:p14="http://schemas.microsoft.com/office/powerpoint/2010/main" val="4268423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4463" y="1947342"/>
            <a:ext cx="17745075" cy="70696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14463" y="9736667"/>
            <a:ext cx="17745075" cy="2320713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414463" y="33900542"/>
            <a:ext cx="4629150" cy="1947333"/>
          </a:xfrm>
          <a:prstGeom prst="rect">
            <a:avLst/>
          </a:prstGeom>
        </p:spPr>
        <p:txBody>
          <a:bodyPr vert="horz" lIns="91440" tIns="45720" rIns="91440" bIns="45720" rtlCol="0" anchor="ctr"/>
          <a:lstStyle>
            <a:lvl1pPr algn="l">
              <a:defRPr sz="2700">
                <a:solidFill>
                  <a:schemeClr val="tx1">
                    <a:tint val="75000"/>
                  </a:schemeClr>
                </a:solidFill>
              </a:defRPr>
            </a:lvl1pPr>
          </a:lstStyle>
          <a:p>
            <a:fld id="{847BF9C6-1153-4C39-8ADA-B23E666D3D8D}" type="datetimeFigureOut">
              <a:rPr lang="en-US" smtClean="0"/>
              <a:t>5/11/2023</a:t>
            </a:fld>
            <a:endParaRPr lang="en-US"/>
          </a:p>
        </p:txBody>
      </p:sp>
      <p:sp>
        <p:nvSpPr>
          <p:cNvPr id="5" name="Footer Placeholder 4"/>
          <p:cNvSpPr>
            <a:spLocks noGrp="1"/>
          </p:cNvSpPr>
          <p:nvPr>
            <p:ph type="ftr" sz="quarter" idx="3"/>
          </p:nvPr>
        </p:nvSpPr>
        <p:spPr>
          <a:xfrm>
            <a:off x="6815138" y="33900542"/>
            <a:ext cx="6943725" cy="1947333"/>
          </a:xfrm>
          <a:prstGeom prst="rect">
            <a:avLst/>
          </a:prstGeom>
        </p:spPr>
        <p:txBody>
          <a:bodyPr vert="horz" lIns="91440" tIns="45720" rIns="91440" bIns="45720" rtlCol="0" anchor="ctr"/>
          <a:lstStyle>
            <a:lvl1pPr algn="ctr">
              <a:defRPr sz="2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4530388" y="33900542"/>
            <a:ext cx="4629150" cy="1947333"/>
          </a:xfrm>
          <a:prstGeom prst="rect">
            <a:avLst/>
          </a:prstGeom>
        </p:spPr>
        <p:txBody>
          <a:bodyPr vert="horz" lIns="91440" tIns="45720" rIns="91440" bIns="45720" rtlCol="0" anchor="ctr"/>
          <a:lstStyle>
            <a:lvl1pPr algn="r">
              <a:defRPr sz="2700">
                <a:solidFill>
                  <a:schemeClr val="tx1">
                    <a:tint val="75000"/>
                  </a:schemeClr>
                </a:solidFill>
              </a:defRPr>
            </a:lvl1pPr>
          </a:lstStyle>
          <a:p>
            <a:fld id="{43062150-8460-40BB-B856-1FDC9F70FD00}" type="slidenum">
              <a:rPr lang="en-US" smtClean="0"/>
              <a:t>‹#›</a:t>
            </a:fld>
            <a:endParaRPr lang="en-US"/>
          </a:p>
        </p:txBody>
      </p:sp>
    </p:spTree>
    <p:extLst>
      <p:ext uri="{BB962C8B-B14F-4D97-AF65-F5344CB8AC3E}">
        <p14:creationId xmlns:p14="http://schemas.microsoft.com/office/powerpoint/2010/main" val="403444759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2057400" rtl="0" eaLnBrk="1" latinLnBrk="0" hangingPunct="1">
        <a:lnSpc>
          <a:spcPct val="90000"/>
        </a:lnSpc>
        <a:spcBef>
          <a:spcPct val="0"/>
        </a:spcBef>
        <a:buNone/>
        <a:defRPr sz="9900" kern="1200">
          <a:solidFill>
            <a:schemeClr val="tx1"/>
          </a:solidFill>
          <a:latin typeface="+mj-lt"/>
          <a:ea typeface="+mj-ea"/>
          <a:cs typeface="+mj-cs"/>
        </a:defRPr>
      </a:lvl1pPr>
    </p:titleStyle>
    <p:bodyStyle>
      <a:lvl1pPr marL="514350" indent="-514350" algn="l" defTabSz="2057400" rtl="0" eaLnBrk="1" latinLnBrk="0" hangingPunct="1">
        <a:lnSpc>
          <a:spcPct val="90000"/>
        </a:lnSpc>
        <a:spcBef>
          <a:spcPts val="2250"/>
        </a:spcBef>
        <a:buFont typeface="Arial" panose="020B0604020202020204" pitchFamily="34" charset="0"/>
        <a:buChar char="•"/>
        <a:defRPr sz="6300" kern="1200">
          <a:solidFill>
            <a:schemeClr val="tx1"/>
          </a:solidFill>
          <a:latin typeface="+mn-lt"/>
          <a:ea typeface="+mn-ea"/>
          <a:cs typeface="+mn-cs"/>
        </a:defRPr>
      </a:lvl1pPr>
      <a:lvl2pPr marL="1543050" indent="-514350" algn="l" defTabSz="2057400" rtl="0" eaLnBrk="1" latinLnBrk="0" hangingPunct="1">
        <a:lnSpc>
          <a:spcPct val="90000"/>
        </a:lnSpc>
        <a:spcBef>
          <a:spcPts val="1125"/>
        </a:spcBef>
        <a:buFont typeface="Arial" panose="020B0604020202020204" pitchFamily="34" charset="0"/>
        <a:buChar char="•"/>
        <a:defRPr sz="5400" kern="1200">
          <a:solidFill>
            <a:schemeClr val="tx1"/>
          </a:solidFill>
          <a:latin typeface="+mn-lt"/>
          <a:ea typeface="+mn-ea"/>
          <a:cs typeface="+mn-cs"/>
        </a:defRPr>
      </a:lvl2pPr>
      <a:lvl3pPr marL="2571750" indent="-514350" algn="l" defTabSz="2057400" rtl="0" eaLnBrk="1" latinLnBrk="0" hangingPunct="1">
        <a:lnSpc>
          <a:spcPct val="90000"/>
        </a:lnSpc>
        <a:spcBef>
          <a:spcPts val="1125"/>
        </a:spcBef>
        <a:buFont typeface="Arial" panose="020B0604020202020204" pitchFamily="34" charset="0"/>
        <a:buChar char="•"/>
        <a:defRPr sz="4500" kern="1200">
          <a:solidFill>
            <a:schemeClr val="tx1"/>
          </a:solidFill>
          <a:latin typeface="+mn-lt"/>
          <a:ea typeface="+mn-ea"/>
          <a:cs typeface="+mn-cs"/>
        </a:defRPr>
      </a:lvl3pPr>
      <a:lvl4pPr marL="36004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4pPr>
      <a:lvl5pPr marL="46291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5pPr>
      <a:lvl6pPr marL="56578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6pPr>
      <a:lvl7pPr marL="66865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7pPr>
      <a:lvl8pPr marL="77152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8pPr>
      <a:lvl9pPr marL="87439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9pPr>
    </p:bodyStyle>
    <p:otherStyle>
      <a:defPPr>
        <a:defRPr lang="en-US"/>
      </a:defPPr>
      <a:lvl1pPr marL="0" algn="l" defTabSz="2057400" rtl="0" eaLnBrk="1" latinLnBrk="0" hangingPunct="1">
        <a:defRPr sz="4050" kern="1200">
          <a:solidFill>
            <a:schemeClr val="tx1"/>
          </a:solidFill>
          <a:latin typeface="+mn-lt"/>
          <a:ea typeface="+mn-ea"/>
          <a:cs typeface="+mn-cs"/>
        </a:defRPr>
      </a:lvl1pPr>
      <a:lvl2pPr marL="1028700" algn="l" defTabSz="2057400" rtl="0" eaLnBrk="1" latinLnBrk="0" hangingPunct="1">
        <a:defRPr sz="4050" kern="1200">
          <a:solidFill>
            <a:schemeClr val="tx1"/>
          </a:solidFill>
          <a:latin typeface="+mn-lt"/>
          <a:ea typeface="+mn-ea"/>
          <a:cs typeface="+mn-cs"/>
        </a:defRPr>
      </a:lvl2pPr>
      <a:lvl3pPr marL="2057400" algn="l" defTabSz="2057400" rtl="0" eaLnBrk="1" latinLnBrk="0" hangingPunct="1">
        <a:defRPr sz="4050" kern="1200">
          <a:solidFill>
            <a:schemeClr val="tx1"/>
          </a:solidFill>
          <a:latin typeface="+mn-lt"/>
          <a:ea typeface="+mn-ea"/>
          <a:cs typeface="+mn-cs"/>
        </a:defRPr>
      </a:lvl3pPr>
      <a:lvl4pPr marL="3086100" algn="l" defTabSz="2057400" rtl="0" eaLnBrk="1" latinLnBrk="0" hangingPunct="1">
        <a:defRPr sz="4050" kern="1200">
          <a:solidFill>
            <a:schemeClr val="tx1"/>
          </a:solidFill>
          <a:latin typeface="+mn-lt"/>
          <a:ea typeface="+mn-ea"/>
          <a:cs typeface="+mn-cs"/>
        </a:defRPr>
      </a:lvl4pPr>
      <a:lvl5pPr marL="4114800" algn="l" defTabSz="2057400" rtl="0" eaLnBrk="1" latinLnBrk="0" hangingPunct="1">
        <a:defRPr sz="4050" kern="1200">
          <a:solidFill>
            <a:schemeClr val="tx1"/>
          </a:solidFill>
          <a:latin typeface="+mn-lt"/>
          <a:ea typeface="+mn-ea"/>
          <a:cs typeface="+mn-cs"/>
        </a:defRPr>
      </a:lvl5pPr>
      <a:lvl6pPr marL="5143500" algn="l" defTabSz="2057400" rtl="0" eaLnBrk="1" latinLnBrk="0" hangingPunct="1">
        <a:defRPr sz="4050" kern="1200">
          <a:solidFill>
            <a:schemeClr val="tx1"/>
          </a:solidFill>
          <a:latin typeface="+mn-lt"/>
          <a:ea typeface="+mn-ea"/>
          <a:cs typeface="+mn-cs"/>
        </a:defRPr>
      </a:lvl6pPr>
      <a:lvl7pPr marL="6172200" algn="l" defTabSz="2057400" rtl="0" eaLnBrk="1" latinLnBrk="0" hangingPunct="1">
        <a:defRPr sz="4050" kern="1200">
          <a:solidFill>
            <a:schemeClr val="tx1"/>
          </a:solidFill>
          <a:latin typeface="+mn-lt"/>
          <a:ea typeface="+mn-ea"/>
          <a:cs typeface="+mn-cs"/>
        </a:defRPr>
      </a:lvl7pPr>
      <a:lvl8pPr marL="7200900" algn="l" defTabSz="2057400" rtl="0" eaLnBrk="1" latinLnBrk="0" hangingPunct="1">
        <a:defRPr sz="4050" kern="1200">
          <a:solidFill>
            <a:schemeClr val="tx1"/>
          </a:solidFill>
          <a:latin typeface="+mn-lt"/>
          <a:ea typeface="+mn-ea"/>
          <a:cs typeface="+mn-cs"/>
        </a:defRPr>
      </a:lvl8pPr>
      <a:lvl9pPr marL="8229600" algn="l" defTabSz="2057400" rtl="0" eaLnBrk="1" latinLnBrk="0" hangingPunct="1">
        <a:defRPr sz="40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374073" y="7772400"/>
            <a:ext cx="6359236" cy="10002738"/>
          </a:xfrm>
          <a:prstGeom prst="rect">
            <a:avLst/>
          </a:prstGeom>
          <a:noFill/>
        </p:spPr>
        <p:txBody>
          <a:bodyPr wrap="square" rtlCol="0">
            <a:spAutoFit/>
          </a:bodyPr>
          <a:lstStyle/>
          <a:p>
            <a:r>
              <a:rPr lang="en-US" altLang="en-US" sz="2800" dirty="0"/>
              <a:t>Click here to insert your Abstract text. Type it in or copy and paste from your Word document or other source.</a:t>
            </a:r>
          </a:p>
          <a:p>
            <a:endParaRPr lang="en-US" altLang="en-US" sz="2800" dirty="0"/>
          </a:p>
          <a:p>
            <a:r>
              <a:rPr lang="en-US" altLang="en-US" sz="2800" dirty="0"/>
              <a:t>This text box will automatically re-size to your text.</a:t>
            </a:r>
          </a:p>
          <a:p>
            <a:endParaRPr lang="en-US" altLang="en-US" sz="2800" dirty="0"/>
          </a:p>
          <a:p>
            <a:r>
              <a:rPr lang="en-US" altLang="en-US" sz="2800" dirty="0"/>
              <a:t>To change the background color of this text box: Double-click near the edge to open the Format tool, select ‘Colors and Lines’, and change the fill color to whatever you like.</a:t>
            </a:r>
          </a:p>
          <a:p>
            <a:endParaRPr lang="en-US" altLang="en-US" sz="2800" dirty="0"/>
          </a:p>
          <a:p>
            <a:r>
              <a:rPr lang="en-US" altLang="en-US" sz="2800" dirty="0"/>
              <a:t>To change the font style of this text box: Click on the border once to highlight the entire text box, then select a different font or font size that suits you. </a:t>
            </a:r>
          </a:p>
          <a:p>
            <a:endParaRPr lang="en-US" altLang="en-US" sz="2800" dirty="0"/>
          </a:p>
          <a:p>
            <a:r>
              <a:rPr lang="en-US" altLang="en-US" sz="2800" dirty="0">
                <a:highlight>
                  <a:srgbClr val="FFFF00"/>
                </a:highlight>
              </a:rPr>
              <a:t>This text is in Arial 32pt and </a:t>
            </a:r>
            <a:r>
              <a:rPr lang="en-US" altLang="en-US" sz="2800" dirty="0"/>
              <a:t>is easily readable up to 6 feet away on a 44” x 44” poster. Try to stay </a:t>
            </a:r>
            <a:r>
              <a:rPr lang="en-US" altLang="en-US" sz="2800" dirty="0">
                <a:highlight>
                  <a:srgbClr val="FFFF00"/>
                </a:highlight>
              </a:rPr>
              <a:t>between 28pt – 40pt for best </a:t>
            </a:r>
            <a:r>
              <a:rPr lang="en-US" altLang="en-US" sz="2800" dirty="0"/>
              <a:t>viewing.</a:t>
            </a:r>
          </a:p>
          <a:p>
            <a:endParaRPr lang="en-US" sz="2800" dirty="0"/>
          </a:p>
        </p:txBody>
      </p:sp>
      <p:sp>
        <p:nvSpPr>
          <p:cNvPr id="8" name="TextBox 7"/>
          <p:cNvSpPr txBox="1"/>
          <p:nvPr/>
        </p:nvSpPr>
        <p:spPr>
          <a:xfrm>
            <a:off x="374073" y="19153414"/>
            <a:ext cx="6238998" cy="14311610"/>
          </a:xfrm>
          <a:prstGeom prst="rect">
            <a:avLst/>
          </a:prstGeom>
          <a:noFill/>
        </p:spPr>
        <p:txBody>
          <a:bodyPr wrap="square" rtlCol="0">
            <a:spAutoFit/>
          </a:bodyPr>
          <a:lstStyle/>
          <a:p>
            <a:r>
              <a:rPr lang="en-US" altLang="en-US" sz="2800" dirty="0"/>
              <a:t>Click here to insert your Introduction text. </a:t>
            </a:r>
          </a:p>
          <a:p>
            <a:endParaRPr lang="en-US" altLang="en-US" sz="2800" dirty="0"/>
          </a:p>
          <a:p>
            <a:r>
              <a:rPr lang="en-US" altLang="en-US" sz="2800" dirty="0"/>
              <a:t>Type it in or copy and paste from your Word document or other source. Click once on the dashed border to highlight then drag the bottom edge up to fit. Or change the font size to fill the box. </a:t>
            </a:r>
          </a:p>
          <a:p>
            <a:r>
              <a:rPr lang="en-US" altLang="en-US" sz="2800" dirty="0">
                <a:solidFill>
                  <a:srgbClr val="1F2F57"/>
                </a:solidFill>
              </a:rPr>
              <a:t>To have the box automatically re-size to your text: Double-click near the edge to open the Format tool, and select ‘Text Box’, then check “Resize AutoShape to Fit Text”.</a:t>
            </a:r>
          </a:p>
          <a:p>
            <a:endParaRPr lang="en-US" altLang="en-US" sz="2800" dirty="0"/>
          </a:p>
          <a:p>
            <a:r>
              <a:rPr lang="en-US" altLang="en-US" sz="2800" dirty="0"/>
              <a:t>To change the background color of this text box: Double-click near the edge to open the Format tool, select ‘Colors and Lines’, and change the fill color to whatever you like.</a:t>
            </a:r>
          </a:p>
          <a:p>
            <a:endParaRPr lang="en-US" altLang="en-US" sz="2800" dirty="0"/>
          </a:p>
          <a:p>
            <a:r>
              <a:rPr lang="en-US" altLang="en-US" sz="2800" dirty="0">
                <a:highlight>
                  <a:srgbClr val="FFFF00"/>
                </a:highlight>
              </a:rPr>
              <a:t>This text is in Arial 28pt and is easily readable up to 6 feet away on a 44” x 44” poster. Try to stay between 28pt – 40pt for best viewing.</a:t>
            </a:r>
          </a:p>
          <a:p>
            <a:endParaRPr lang="en-US" altLang="en-US" sz="2800" dirty="0"/>
          </a:p>
          <a:p>
            <a:r>
              <a:rPr lang="en-US" altLang="en-US" sz="2800" b="1" dirty="0">
                <a:solidFill>
                  <a:srgbClr val="CC0000"/>
                </a:solidFill>
              </a:rPr>
              <a:t>The various elements and text boxes included in this template are examples of what we commonly see on posters of this kind. They are simply placeholders and you should feel free to add, delete, re-arrange, re-name, or re-size as best suits your needs.</a:t>
            </a:r>
          </a:p>
          <a:p>
            <a:endParaRPr lang="en-US" sz="2800" dirty="0"/>
          </a:p>
        </p:txBody>
      </p:sp>
      <p:sp>
        <p:nvSpPr>
          <p:cNvPr id="9" name="TextBox 8"/>
          <p:cNvSpPr txBox="1"/>
          <p:nvPr/>
        </p:nvSpPr>
        <p:spPr>
          <a:xfrm>
            <a:off x="7315200" y="7985715"/>
            <a:ext cx="6487886" cy="3970318"/>
          </a:xfrm>
          <a:prstGeom prst="rect">
            <a:avLst/>
          </a:prstGeom>
          <a:noFill/>
        </p:spPr>
        <p:txBody>
          <a:bodyPr wrap="square" rtlCol="0">
            <a:spAutoFit/>
          </a:bodyPr>
          <a:lstStyle/>
          <a:p>
            <a:r>
              <a:rPr lang="en-US" altLang="en-US" sz="2800" dirty="0"/>
              <a:t>Click here to insert your Methods and Materials</a:t>
            </a:r>
          </a:p>
          <a:p>
            <a:endParaRPr lang="en-US" altLang="en-US" sz="2800" dirty="0"/>
          </a:p>
          <a:p>
            <a:r>
              <a:rPr lang="en-US" altLang="en-US" sz="2800" dirty="0"/>
              <a:t>Divide your work in to suitable paragraphs </a:t>
            </a:r>
          </a:p>
          <a:p>
            <a:endParaRPr lang="en-US" altLang="en-US" sz="2800" dirty="0"/>
          </a:p>
          <a:p>
            <a:r>
              <a:rPr lang="en-US" sz="2800" dirty="0">
                <a:highlight>
                  <a:srgbClr val="FFFF00"/>
                </a:highlight>
              </a:rPr>
              <a:t>Can be divided into sub headings</a:t>
            </a:r>
            <a:endParaRPr lang="en-US" altLang="en-US" sz="2800" dirty="0">
              <a:highlight>
                <a:srgbClr val="FFFF00"/>
              </a:highlight>
            </a:endParaRPr>
          </a:p>
          <a:p>
            <a:endParaRPr lang="en-US" altLang="en-US" sz="2800" dirty="0"/>
          </a:p>
          <a:p>
            <a:r>
              <a:rPr lang="en-US" altLang="en-US" sz="2800" dirty="0"/>
              <a:t>.</a:t>
            </a:r>
          </a:p>
          <a:p>
            <a:endParaRPr lang="en-US" sz="2800" dirty="0"/>
          </a:p>
        </p:txBody>
      </p:sp>
      <p:sp>
        <p:nvSpPr>
          <p:cNvPr id="10" name="TextBox 9"/>
          <p:cNvSpPr txBox="1"/>
          <p:nvPr/>
        </p:nvSpPr>
        <p:spPr>
          <a:xfrm>
            <a:off x="7315200" y="19153414"/>
            <a:ext cx="6487886" cy="6555641"/>
          </a:xfrm>
          <a:prstGeom prst="rect">
            <a:avLst/>
          </a:prstGeom>
          <a:noFill/>
        </p:spPr>
        <p:txBody>
          <a:bodyPr wrap="square" rtlCol="0">
            <a:spAutoFit/>
          </a:bodyPr>
          <a:lstStyle/>
          <a:p>
            <a:endParaRPr lang="en-US" altLang="en-US" sz="2800" dirty="0"/>
          </a:p>
          <a:p>
            <a:r>
              <a:rPr lang="en-US" altLang="en-US" sz="2800" dirty="0"/>
              <a:t>Divide your work into suitable paragraphs </a:t>
            </a:r>
          </a:p>
          <a:p>
            <a:endParaRPr lang="en-US" altLang="en-US" sz="2800" dirty="0"/>
          </a:p>
          <a:p>
            <a:r>
              <a:rPr lang="en-US" altLang="en-US" sz="2800" dirty="0"/>
              <a:t>Bullets can be used. </a:t>
            </a:r>
          </a:p>
          <a:p>
            <a:endParaRPr lang="en-US" altLang="en-US" sz="2800" dirty="0"/>
          </a:p>
          <a:p>
            <a:r>
              <a:rPr lang="en-US" altLang="en-US" sz="2800" dirty="0"/>
              <a:t>Do not repeat the what is already mentioned in the tables. </a:t>
            </a:r>
          </a:p>
          <a:p>
            <a:endParaRPr lang="en-US" altLang="en-US" sz="2800" b="1" dirty="0">
              <a:solidFill>
                <a:srgbClr val="CC0000"/>
              </a:solidFill>
            </a:endParaRPr>
          </a:p>
          <a:p>
            <a:r>
              <a:rPr lang="en-US" altLang="en-US" sz="2800" b="1" dirty="0">
                <a:solidFill>
                  <a:srgbClr val="CC0000"/>
                </a:solidFill>
              </a:rPr>
              <a:t>Maximum of 4 (figures + tables + charts) allowed </a:t>
            </a:r>
          </a:p>
          <a:p>
            <a:endParaRPr lang="en-US" altLang="en-US" sz="2800" b="1" dirty="0">
              <a:solidFill>
                <a:srgbClr val="CC0000"/>
              </a:solidFill>
            </a:endParaRPr>
          </a:p>
          <a:p>
            <a:endParaRPr lang="en-US" altLang="en-US" sz="2800" b="1" dirty="0">
              <a:solidFill>
                <a:srgbClr val="CC0000"/>
              </a:solidFill>
            </a:endParaRPr>
          </a:p>
          <a:p>
            <a:endParaRPr lang="en-US" altLang="en-US" sz="2800" b="1" dirty="0">
              <a:solidFill>
                <a:srgbClr val="CC0000"/>
              </a:solidFill>
            </a:endParaRPr>
          </a:p>
          <a:p>
            <a:endParaRPr lang="en-US" altLang="en-US" sz="2800" b="1" dirty="0">
              <a:solidFill>
                <a:srgbClr val="CC0000"/>
              </a:solidFill>
            </a:endParaRPr>
          </a:p>
          <a:p>
            <a:endParaRPr lang="en-US" sz="2800" dirty="0"/>
          </a:p>
        </p:txBody>
      </p:sp>
      <p:graphicFrame>
        <p:nvGraphicFramePr>
          <p:cNvPr id="11" name="Group 255">
            <a:extLst>
              <a:ext uri="{FF2B5EF4-FFF2-40B4-BE49-F238E27FC236}">
                <a16:creationId xmlns:a16="http://schemas.microsoft.com/office/drawing/2014/main" id="{6757629D-B381-485F-90E7-FF0F53B127B2}"/>
              </a:ext>
            </a:extLst>
          </p:cNvPr>
          <p:cNvGraphicFramePr>
            <a:graphicFrameLocks noGrp="1"/>
          </p:cNvGraphicFramePr>
          <p:nvPr>
            <p:extLst>
              <p:ext uri="{D42A27DB-BD31-4B8C-83A1-F6EECF244321}">
                <p14:modId xmlns:p14="http://schemas.microsoft.com/office/powerpoint/2010/main" val="2074886783"/>
              </p:ext>
            </p:extLst>
          </p:nvPr>
        </p:nvGraphicFramePr>
        <p:xfrm>
          <a:off x="7315200" y="24207734"/>
          <a:ext cx="6487886" cy="2963010"/>
        </p:xfrm>
        <a:graphic>
          <a:graphicData uri="http://schemas.openxmlformats.org/drawingml/2006/table">
            <a:tbl>
              <a:tblPr/>
              <a:tblGrid>
                <a:gridCol w="2103238">
                  <a:extLst>
                    <a:ext uri="{9D8B030D-6E8A-4147-A177-3AD203B41FA5}">
                      <a16:colId xmlns:a16="http://schemas.microsoft.com/office/drawing/2014/main" val="188154774"/>
                    </a:ext>
                  </a:extLst>
                </a:gridCol>
                <a:gridCol w="1096674">
                  <a:extLst>
                    <a:ext uri="{9D8B030D-6E8A-4147-A177-3AD203B41FA5}">
                      <a16:colId xmlns:a16="http://schemas.microsoft.com/office/drawing/2014/main" val="3373820453"/>
                    </a:ext>
                  </a:extLst>
                </a:gridCol>
                <a:gridCol w="1095650">
                  <a:extLst>
                    <a:ext uri="{9D8B030D-6E8A-4147-A177-3AD203B41FA5}">
                      <a16:colId xmlns:a16="http://schemas.microsoft.com/office/drawing/2014/main" val="1732215460"/>
                    </a:ext>
                  </a:extLst>
                </a:gridCol>
                <a:gridCol w="1094626">
                  <a:extLst>
                    <a:ext uri="{9D8B030D-6E8A-4147-A177-3AD203B41FA5}">
                      <a16:colId xmlns:a16="http://schemas.microsoft.com/office/drawing/2014/main" val="2073923322"/>
                    </a:ext>
                  </a:extLst>
                </a:gridCol>
                <a:gridCol w="1097698">
                  <a:extLst>
                    <a:ext uri="{9D8B030D-6E8A-4147-A177-3AD203B41FA5}">
                      <a16:colId xmlns:a16="http://schemas.microsoft.com/office/drawing/2014/main" val="2450176189"/>
                    </a:ext>
                  </a:extLst>
                </a:gridCol>
              </a:tblGrid>
              <a:tr h="689573">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altLang="en-US" sz="2800" u="none" strike="noStrike" cap="none" normalizeH="0" baseline="0">
                          <a:ln>
                            <a:noFill/>
                          </a:ln>
                          <a:effectLst/>
                        </a:rPr>
                        <a:t>A</a:t>
                      </a: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altLang="en-US" sz="2800" u="none" strike="noStrike" cap="none" normalizeH="0" baseline="0">
                          <a:ln>
                            <a:noFill/>
                          </a:ln>
                          <a:effectLst/>
                        </a:rPr>
                        <a:t>B</a:t>
                      </a: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altLang="en-US" sz="2800" u="none" strike="noStrike" cap="none" normalizeH="0" baseline="0">
                          <a:ln>
                            <a:noFill/>
                          </a:ln>
                          <a:effectLst/>
                        </a:rPr>
                        <a:t>C</a:t>
                      </a: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altLang="en-US" sz="2800" u="none" strike="noStrike" cap="none" normalizeH="0" baseline="0" dirty="0">
                          <a:ln>
                            <a:noFill/>
                          </a:ln>
                          <a:effectLst/>
                        </a:rPr>
                        <a:t>D</a:t>
                      </a:r>
                      <a:endParaRPr kumimoji="0" lang="en-US" altLang="en-US" sz="2800" b="0" i="0" u="none" strike="noStrike" cap="none" normalizeH="0" baseline="0" dirty="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extLst>
                  <a:ext uri="{0D108BD9-81ED-4DB2-BD59-A6C34878D82A}">
                    <a16:rowId xmlns:a16="http://schemas.microsoft.com/office/drawing/2014/main" val="688804358"/>
                  </a:ext>
                </a:extLst>
              </a:tr>
              <a:tr h="569706">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altLang="en-US" sz="2800" u="none" strike="noStrike" cap="none" normalizeH="0" baseline="0">
                          <a:ln>
                            <a:noFill/>
                          </a:ln>
                          <a:effectLst/>
                        </a:rPr>
                        <a:t>Patient 1</a:t>
                      </a: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dirty="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extLst>
                  <a:ext uri="{0D108BD9-81ED-4DB2-BD59-A6C34878D82A}">
                    <a16:rowId xmlns:a16="http://schemas.microsoft.com/office/drawing/2014/main" val="2986032587"/>
                  </a:ext>
                </a:extLst>
              </a:tr>
              <a:tr h="567013">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altLang="en-US" sz="2800" u="none" strike="noStrike" cap="none" normalizeH="0" baseline="0">
                          <a:ln>
                            <a:noFill/>
                          </a:ln>
                          <a:effectLst/>
                        </a:rPr>
                        <a:t>Patient 2</a:t>
                      </a: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extLst>
                  <a:ext uri="{0D108BD9-81ED-4DB2-BD59-A6C34878D82A}">
                    <a16:rowId xmlns:a16="http://schemas.microsoft.com/office/drawing/2014/main" val="2590602108"/>
                  </a:ext>
                </a:extLst>
              </a:tr>
              <a:tr h="568359">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altLang="en-US" sz="2800" u="none" strike="noStrike" cap="none" normalizeH="0" baseline="0" dirty="0">
                          <a:ln>
                            <a:noFill/>
                          </a:ln>
                          <a:effectLst/>
                        </a:rPr>
                        <a:t>Patient 3</a:t>
                      </a:r>
                      <a:endParaRPr kumimoji="0" lang="en-US" altLang="en-US" sz="2800" b="0" i="0" u="none" strike="noStrike" cap="none" normalizeH="0" baseline="0" dirty="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extLst>
                  <a:ext uri="{0D108BD9-81ED-4DB2-BD59-A6C34878D82A}">
                    <a16:rowId xmlns:a16="http://schemas.microsoft.com/office/drawing/2014/main" val="1271590995"/>
                  </a:ext>
                </a:extLst>
              </a:tr>
              <a:tr h="568359">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r>
                        <a:rPr kumimoji="0" lang="en-US" altLang="en-US" sz="2800" u="none" strike="noStrike" cap="none" normalizeH="0" baseline="0" dirty="0">
                          <a:ln>
                            <a:noFill/>
                          </a:ln>
                          <a:effectLst/>
                        </a:rPr>
                        <a:t>Patient 4</a:t>
                      </a:r>
                      <a:endParaRPr kumimoji="0" lang="en-US" altLang="en-US" sz="2800" b="0" i="0" u="none" strike="noStrike" cap="none" normalizeH="0" baseline="0" dirty="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tc>
                  <a:txBody>
                    <a:bodyPr/>
                    <a:lstStyle>
                      <a:lvl1pPr defTabSz="4022725">
                        <a:spcBef>
                          <a:spcPct val="20000"/>
                        </a:spcBef>
                        <a:defRPr sz="12800">
                          <a:solidFill>
                            <a:schemeClr val="tx1"/>
                          </a:solidFill>
                          <a:latin typeface="Arial" panose="020B0604020202020204" pitchFamily="34" charset="0"/>
                        </a:defRPr>
                      </a:lvl1pPr>
                      <a:lvl2pPr marL="2011363" defTabSz="4022725">
                        <a:spcBef>
                          <a:spcPct val="20000"/>
                        </a:spcBef>
                        <a:defRPr sz="11200">
                          <a:solidFill>
                            <a:schemeClr val="tx1"/>
                          </a:solidFill>
                          <a:latin typeface="Arial" panose="020B0604020202020204" pitchFamily="34" charset="0"/>
                        </a:defRPr>
                      </a:lvl2pPr>
                      <a:lvl3pPr marL="4022725" defTabSz="4022725">
                        <a:spcBef>
                          <a:spcPct val="20000"/>
                        </a:spcBef>
                        <a:defRPr sz="9500">
                          <a:solidFill>
                            <a:schemeClr val="tx1"/>
                          </a:solidFill>
                          <a:latin typeface="Arial" panose="020B0604020202020204" pitchFamily="34" charset="0"/>
                        </a:defRPr>
                      </a:lvl3pPr>
                      <a:lvl4pPr marL="6034088" defTabSz="4022725">
                        <a:spcBef>
                          <a:spcPct val="20000"/>
                        </a:spcBef>
                        <a:defRPr sz="8000">
                          <a:solidFill>
                            <a:schemeClr val="tx1"/>
                          </a:solidFill>
                          <a:latin typeface="Arial" panose="020B0604020202020204" pitchFamily="34" charset="0"/>
                        </a:defRPr>
                      </a:lvl4pPr>
                      <a:lvl5pPr marL="8047038" defTabSz="4022725">
                        <a:spcBef>
                          <a:spcPct val="20000"/>
                        </a:spcBef>
                        <a:defRPr sz="8000">
                          <a:solidFill>
                            <a:schemeClr val="tx1"/>
                          </a:solidFill>
                          <a:latin typeface="Arial" panose="020B0604020202020204" pitchFamily="34" charset="0"/>
                        </a:defRPr>
                      </a:lvl5pPr>
                      <a:lvl6pPr marL="8504238" defTabSz="4022725" fontAlgn="base">
                        <a:spcBef>
                          <a:spcPct val="20000"/>
                        </a:spcBef>
                        <a:spcAft>
                          <a:spcPct val="0"/>
                        </a:spcAft>
                        <a:defRPr sz="8000">
                          <a:solidFill>
                            <a:schemeClr val="tx1"/>
                          </a:solidFill>
                          <a:latin typeface="Arial" panose="020B0604020202020204" pitchFamily="34" charset="0"/>
                        </a:defRPr>
                      </a:lvl6pPr>
                      <a:lvl7pPr marL="8961438" defTabSz="4022725" fontAlgn="base">
                        <a:spcBef>
                          <a:spcPct val="20000"/>
                        </a:spcBef>
                        <a:spcAft>
                          <a:spcPct val="0"/>
                        </a:spcAft>
                        <a:defRPr sz="8000">
                          <a:solidFill>
                            <a:schemeClr val="tx1"/>
                          </a:solidFill>
                          <a:latin typeface="Arial" panose="020B0604020202020204" pitchFamily="34" charset="0"/>
                        </a:defRPr>
                      </a:lvl7pPr>
                      <a:lvl8pPr marL="9418638" defTabSz="4022725" fontAlgn="base">
                        <a:spcBef>
                          <a:spcPct val="20000"/>
                        </a:spcBef>
                        <a:spcAft>
                          <a:spcPct val="0"/>
                        </a:spcAft>
                        <a:defRPr sz="8000">
                          <a:solidFill>
                            <a:schemeClr val="tx1"/>
                          </a:solidFill>
                          <a:latin typeface="Arial" panose="020B0604020202020204" pitchFamily="34" charset="0"/>
                        </a:defRPr>
                      </a:lvl8pPr>
                      <a:lvl9pPr marL="9875838" defTabSz="4022725" fontAlgn="base">
                        <a:spcBef>
                          <a:spcPct val="20000"/>
                        </a:spcBef>
                        <a:spcAft>
                          <a:spcPct val="0"/>
                        </a:spcAft>
                        <a:defRPr sz="8000">
                          <a:solidFill>
                            <a:schemeClr val="tx1"/>
                          </a:solidFill>
                          <a:latin typeface="Arial" panose="020B0604020202020204" pitchFamily="34" charset="0"/>
                        </a:defRPr>
                      </a:lvl9pPr>
                    </a:lstStyle>
                    <a:p>
                      <a:pPr marL="0" marR="0" lvl="0" indent="0" algn="l" defTabSz="4022725"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dirty="0">
                        <a:ln>
                          <a:noFill/>
                        </a:ln>
                        <a:solidFill>
                          <a:schemeClr val="tx1"/>
                        </a:solidFill>
                        <a:effectLst/>
                        <a:latin typeface="Arial" panose="020B0604020202020204" pitchFamily="34" charset="0"/>
                      </a:endParaRPr>
                    </a:p>
                  </a:txBody>
                  <a:tcPr marL="83814" marR="83814" marT="41907" marB="41907" anchor="ctr" anchorCtr="1" horzOverflow="overflow">
                    <a:solidFill>
                      <a:srgbClr val="7F9F97">
                        <a:alpha val="79000"/>
                      </a:srgbClr>
                    </a:solidFill>
                  </a:tcPr>
                </a:tc>
                <a:extLst>
                  <a:ext uri="{0D108BD9-81ED-4DB2-BD59-A6C34878D82A}">
                    <a16:rowId xmlns:a16="http://schemas.microsoft.com/office/drawing/2014/main" val="517380621"/>
                  </a:ext>
                </a:extLst>
              </a:tr>
            </a:tbl>
          </a:graphicData>
        </a:graphic>
      </p:graphicFrame>
      <p:pic>
        <p:nvPicPr>
          <p:cNvPr id="12" name="Picture 11" descr="Chart&#10;&#10;Description automatically generated">
            <a:extLst>
              <a:ext uri="{FF2B5EF4-FFF2-40B4-BE49-F238E27FC236}">
                <a16:creationId xmlns:a16="http://schemas.microsoft.com/office/drawing/2014/main" id="{EA78260B-E6AB-A647-B94F-51360E4876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0807" y="27437009"/>
            <a:ext cx="7157791" cy="7157791"/>
          </a:xfrm>
          <a:prstGeom prst="rect">
            <a:avLst/>
          </a:prstGeom>
        </p:spPr>
      </p:pic>
      <p:sp>
        <p:nvSpPr>
          <p:cNvPr id="13" name="TextBox 12"/>
          <p:cNvSpPr txBox="1"/>
          <p:nvPr/>
        </p:nvSpPr>
        <p:spPr>
          <a:xfrm>
            <a:off x="14384977" y="7985715"/>
            <a:ext cx="5934402" cy="1384995"/>
          </a:xfrm>
          <a:prstGeom prst="rect">
            <a:avLst/>
          </a:prstGeom>
          <a:noFill/>
        </p:spPr>
        <p:txBody>
          <a:bodyPr wrap="square" rtlCol="0">
            <a:spAutoFit/>
          </a:bodyPr>
          <a:lstStyle/>
          <a:p>
            <a:r>
              <a:rPr lang="en-US" altLang="en-US" sz="2800" dirty="0"/>
              <a:t>Click here to insert your Discussion text.</a:t>
            </a:r>
            <a:r>
              <a:rPr lang="en-US" altLang="en-US" sz="2800" b="1" dirty="0">
                <a:solidFill>
                  <a:srgbClr val="CC0000"/>
                </a:solidFill>
              </a:rPr>
              <a:t>.</a:t>
            </a:r>
          </a:p>
          <a:p>
            <a:endParaRPr lang="en-US" sz="2800" dirty="0"/>
          </a:p>
        </p:txBody>
      </p:sp>
      <p:sp>
        <p:nvSpPr>
          <p:cNvPr id="14" name="TextBox 13"/>
          <p:cNvSpPr txBox="1"/>
          <p:nvPr/>
        </p:nvSpPr>
        <p:spPr>
          <a:xfrm>
            <a:off x="14384977" y="23962659"/>
            <a:ext cx="5858202" cy="2246769"/>
          </a:xfrm>
          <a:prstGeom prst="rect">
            <a:avLst/>
          </a:prstGeom>
          <a:noFill/>
        </p:spPr>
        <p:txBody>
          <a:bodyPr wrap="square" rtlCol="0">
            <a:spAutoFit/>
          </a:bodyPr>
          <a:lstStyle/>
          <a:p>
            <a:r>
              <a:rPr lang="en-US" altLang="en-US" sz="2800" dirty="0"/>
              <a:t>Click here to insert your Conclusions text. Type it in or copy and paste from your Word document or other source. </a:t>
            </a:r>
          </a:p>
          <a:p>
            <a:endParaRPr lang="en-US" altLang="en-US" sz="2800" dirty="0"/>
          </a:p>
          <a:p>
            <a:endParaRPr lang="en-US" sz="2800" dirty="0"/>
          </a:p>
        </p:txBody>
      </p:sp>
      <p:sp>
        <p:nvSpPr>
          <p:cNvPr id="15" name="TextBox 14"/>
          <p:cNvSpPr txBox="1"/>
          <p:nvPr/>
        </p:nvSpPr>
        <p:spPr>
          <a:xfrm>
            <a:off x="14384977" y="32286388"/>
            <a:ext cx="5610799" cy="1600438"/>
          </a:xfrm>
          <a:prstGeom prst="rect">
            <a:avLst/>
          </a:prstGeom>
          <a:noFill/>
        </p:spPr>
        <p:txBody>
          <a:bodyPr wrap="square" rtlCol="0">
            <a:spAutoFit/>
          </a:bodyPr>
          <a:lstStyle/>
          <a:p>
            <a:pPr>
              <a:spcAft>
                <a:spcPct val="50000"/>
              </a:spcAft>
            </a:pPr>
            <a:r>
              <a:rPr lang="en-US" altLang="en-US" sz="2800" dirty="0"/>
              <a:t>Click here to Insert your References using QR code scan </a:t>
            </a:r>
          </a:p>
          <a:p>
            <a:endParaRPr lang="en-US" sz="2800" dirty="0"/>
          </a:p>
        </p:txBody>
      </p:sp>
      <p:sp>
        <p:nvSpPr>
          <p:cNvPr id="16" name="TextBox 15"/>
          <p:cNvSpPr txBox="1"/>
          <p:nvPr/>
        </p:nvSpPr>
        <p:spPr>
          <a:xfrm>
            <a:off x="239151" y="33465024"/>
            <a:ext cx="6077243" cy="2246769"/>
          </a:xfrm>
          <a:prstGeom prst="rect">
            <a:avLst/>
          </a:prstGeom>
          <a:noFill/>
        </p:spPr>
        <p:txBody>
          <a:bodyPr wrap="square" rtlCol="0">
            <a:spAutoFit/>
          </a:bodyPr>
          <a:lstStyle/>
          <a:p>
            <a:r>
              <a:rPr lang="en-US" altLang="en-US" sz="2800" dirty="0">
                <a:solidFill>
                  <a:schemeClr val="bg1"/>
                </a:solidFill>
              </a:rPr>
              <a:t>Name</a:t>
            </a:r>
          </a:p>
          <a:p>
            <a:r>
              <a:rPr lang="en-US" altLang="en-US" sz="2800" dirty="0">
                <a:solidFill>
                  <a:schemeClr val="bg1"/>
                </a:solidFill>
              </a:rPr>
              <a:t>Batch number</a:t>
            </a:r>
          </a:p>
          <a:p>
            <a:r>
              <a:rPr lang="en-US" altLang="en-US" sz="2800" dirty="0">
                <a:solidFill>
                  <a:schemeClr val="bg1"/>
                </a:solidFill>
              </a:rPr>
              <a:t>Email: </a:t>
            </a:r>
          </a:p>
          <a:p>
            <a:r>
              <a:rPr lang="en-US" altLang="en-US" sz="2800" dirty="0">
                <a:solidFill>
                  <a:schemeClr val="bg1"/>
                </a:solidFill>
              </a:rPr>
              <a:t>Phone optional</a:t>
            </a:r>
          </a:p>
          <a:p>
            <a:endParaRPr lang="en-US" sz="2800" dirty="0">
              <a:solidFill>
                <a:schemeClr val="bg1"/>
              </a:solidFill>
            </a:endParaRPr>
          </a:p>
        </p:txBody>
      </p:sp>
      <p:sp>
        <p:nvSpPr>
          <p:cNvPr id="17" name="TextBox 16"/>
          <p:cNvSpPr txBox="1"/>
          <p:nvPr/>
        </p:nvSpPr>
        <p:spPr>
          <a:xfrm>
            <a:off x="2894828" y="575019"/>
            <a:ext cx="13684085" cy="2308324"/>
          </a:xfrm>
          <a:prstGeom prst="rect">
            <a:avLst/>
          </a:prstGeom>
          <a:noFill/>
        </p:spPr>
        <p:txBody>
          <a:bodyPr wrap="square" rtlCol="0">
            <a:spAutoFit/>
          </a:bodyPr>
          <a:lstStyle/>
          <a:p>
            <a:pPr algn="ctr"/>
            <a:r>
              <a:rPr lang="en-US" sz="4800" b="1" dirty="0">
                <a:latin typeface="Times New Roman" panose="02020603050405020304" pitchFamily="18" charset="0"/>
                <a:cs typeface="Times New Roman" panose="02020603050405020304" pitchFamily="18" charset="0"/>
              </a:rPr>
              <a:t>Title of Research: </a:t>
            </a:r>
            <a:r>
              <a:rPr lang="en-US" altLang="en-US" sz="4800" b="1" dirty="0">
                <a:latin typeface="Times New Roman" panose="02020603050405020304" pitchFamily="18" charset="0"/>
                <a:cs typeface="Times New Roman" panose="02020603050405020304" pitchFamily="18" charset="0"/>
              </a:rPr>
              <a:t>Template poster presentation </a:t>
            </a:r>
          </a:p>
          <a:p>
            <a:pPr algn="ctr"/>
            <a:r>
              <a:rPr lang="en-GB" altLang="en-US" sz="4800" b="1" dirty="0">
                <a:latin typeface="Times New Roman" panose="02020603050405020304" pitchFamily="18" charset="0"/>
                <a:cs typeface="Times New Roman" panose="02020603050405020304" pitchFamily="18" charset="0"/>
              </a:rPr>
              <a:t>College of Medicine Research Day 2021</a:t>
            </a:r>
            <a:endParaRPr lang="en-US" altLang="en-US" sz="4800" b="1" dirty="0">
              <a:latin typeface="Times New Roman" panose="02020603050405020304" pitchFamily="18" charset="0"/>
              <a:cs typeface="Times New Roman" panose="02020603050405020304" pitchFamily="18" charset="0"/>
            </a:endParaRPr>
          </a:p>
          <a:p>
            <a:endParaRPr lang="en-US" sz="4800" b="1"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3553691" y="3119093"/>
            <a:ext cx="12676879" cy="1384995"/>
          </a:xfrm>
          <a:prstGeom prst="rect">
            <a:avLst/>
          </a:prstGeom>
          <a:noFill/>
        </p:spPr>
        <p:txBody>
          <a:bodyPr wrap="square" rtlCol="0">
            <a:spAutoFit/>
          </a:bodyPr>
          <a:lstStyle/>
          <a:p>
            <a:pPr algn="ctr"/>
            <a:r>
              <a:rPr lang="en-US" altLang="en-US" sz="2800" dirty="0">
                <a:latin typeface="Times New Roman" panose="02020603050405020304" pitchFamily="18" charset="0"/>
                <a:cs typeface="Times New Roman" panose="02020603050405020304" pitchFamily="18" charset="0"/>
              </a:rPr>
              <a:t>John Smith</a:t>
            </a:r>
            <a:r>
              <a:rPr lang="en-US" altLang="en-US" sz="2800" baseline="30000" dirty="0">
                <a:latin typeface="Times New Roman" panose="02020603050405020304" pitchFamily="18" charset="0"/>
                <a:cs typeface="Times New Roman" panose="02020603050405020304" pitchFamily="18" charset="0"/>
              </a:rPr>
              <a:t>1</a:t>
            </a:r>
            <a:r>
              <a:rPr lang="en-US" altLang="en-US" sz="2800" dirty="0">
                <a:latin typeface="Times New Roman" panose="02020603050405020304" pitchFamily="18" charset="0"/>
                <a:cs typeface="Times New Roman" panose="02020603050405020304" pitchFamily="18" charset="0"/>
              </a:rPr>
              <a:t>; Jane Doe</a:t>
            </a:r>
            <a:r>
              <a:rPr lang="en-US" altLang="en-US" sz="2800" baseline="30000" dirty="0">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 Frederick Smith, MD,</a:t>
            </a:r>
            <a:r>
              <a:rPr lang="en-US" altLang="en-US" sz="2800" baseline="30000" dirty="0">
                <a:latin typeface="Times New Roman" panose="02020603050405020304" pitchFamily="18" charset="0"/>
                <a:cs typeface="Times New Roman" panose="02020603050405020304" pitchFamily="18" charset="0"/>
              </a:rPr>
              <a:t>1,2</a:t>
            </a:r>
          </a:p>
          <a:p>
            <a:pPr algn="ctr"/>
            <a:r>
              <a:rPr lang="en-US" altLang="en-US" sz="2800" baseline="30000" dirty="0">
                <a:latin typeface="Times New Roman" panose="02020603050405020304" pitchFamily="18" charset="0"/>
                <a:cs typeface="Times New Roman" panose="02020603050405020304" pitchFamily="18" charset="0"/>
              </a:rPr>
              <a:t>1</a:t>
            </a:r>
            <a:r>
              <a:rPr lang="en-US" altLang="en-US" sz="2800" dirty="0">
                <a:latin typeface="Times New Roman" panose="02020603050405020304" pitchFamily="18" charset="0"/>
                <a:cs typeface="Times New Roman" panose="02020603050405020304" pitchFamily="18" charset="0"/>
              </a:rPr>
              <a:t>University of Affiliation, </a:t>
            </a:r>
            <a:r>
              <a:rPr lang="en-US" altLang="en-US" sz="2800" baseline="30000" dirty="0">
                <a:latin typeface="Times New Roman" panose="02020603050405020304" pitchFamily="18" charset="0"/>
                <a:cs typeface="Times New Roman" panose="02020603050405020304" pitchFamily="18" charset="0"/>
              </a:rPr>
              <a:t>2</a:t>
            </a:r>
            <a:r>
              <a:rPr lang="en-US" altLang="en-US" sz="2800" dirty="0">
                <a:latin typeface="Times New Roman" panose="02020603050405020304" pitchFamily="18" charset="0"/>
                <a:cs typeface="Times New Roman" panose="02020603050405020304" pitchFamily="18" charset="0"/>
              </a:rPr>
              <a:t>Medical Center of Affiliation</a:t>
            </a:r>
          </a:p>
          <a:p>
            <a:endParaRPr lang="en-US" sz="2800" dirty="0"/>
          </a:p>
        </p:txBody>
      </p:sp>
    </p:spTree>
    <p:extLst>
      <p:ext uri="{BB962C8B-B14F-4D97-AF65-F5344CB8AC3E}">
        <p14:creationId xmlns:p14="http://schemas.microsoft.com/office/powerpoint/2010/main" val="196835495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2D80852CEE79D4A872B7BA678D451BE" ma:contentTypeVersion="2" ma:contentTypeDescription="Create a new document." ma:contentTypeScope="" ma:versionID="a2495bf87abb646b8393e82ff736333e">
  <xsd:schema xmlns:xsd="http://www.w3.org/2001/XMLSchema" xmlns:xs="http://www.w3.org/2001/XMLSchema" xmlns:p="http://schemas.microsoft.com/office/2006/metadata/properties" xmlns:ns1="http://schemas.microsoft.com/sharepoint/v3" xmlns:ns2="12d66c20-9405-4ab4-802f-009dea71486d" targetNamespace="http://schemas.microsoft.com/office/2006/metadata/properties" ma:root="true" ma:fieldsID="cd37af66cb2b682f0f0fc3ece0472936" ns1:_="" ns2:_="">
    <xsd:import namespace="http://schemas.microsoft.com/sharepoint/v3"/>
    <xsd:import namespace="12d66c20-9405-4ab4-802f-009dea71486d"/>
    <xsd:element name="properties">
      <xsd:complexType>
        <xsd:sequence>
          <xsd:element name="documentManagement">
            <xsd:complexType>
              <xsd:all>
                <xsd:element ref="ns1:PublishingStartDate" minOccurs="0"/>
                <xsd:element ref="ns1:PublishingExpirationDate"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2d66c20-9405-4ab4-802f-009dea71486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0277132E-398C-4A54-846E-4FE0BDE8BEF8}"/>
</file>

<file path=customXml/itemProps2.xml><?xml version="1.0" encoding="utf-8"?>
<ds:datastoreItem xmlns:ds="http://schemas.openxmlformats.org/officeDocument/2006/customXml" ds:itemID="{617B9BE6-A60B-4282-999B-A49114840C82}"/>
</file>

<file path=customXml/itemProps3.xml><?xml version="1.0" encoding="utf-8"?>
<ds:datastoreItem xmlns:ds="http://schemas.openxmlformats.org/officeDocument/2006/customXml" ds:itemID="{BEABE123-F96D-410B-9DCD-43F7832E7490}"/>
</file>

<file path=docProps/app.xml><?xml version="1.0" encoding="utf-8"?>
<Properties xmlns="http://schemas.openxmlformats.org/officeDocument/2006/extended-properties" xmlns:vt="http://schemas.openxmlformats.org/officeDocument/2006/docPropsVTypes">
  <Template>Office Theme</Template>
  <TotalTime>63</TotalTime>
  <Words>492</Words>
  <Application>Microsoft Office PowerPoint</Application>
  <PresentationFormat>Custom</PresentationFormat>
  <Paragraphs>56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Myaad Saud Alotaibi</dc:creator>
  <cp:lastModifiedBy>Noha</cp:lastModifiedBy>
  <cp:revision>5</cp:revision>
  <dcterms:created xsi:type="dcterms:W3CDTF">2023-03-26T10:13:09Z</dcterms:created>
  <dcterms:modified xsi:type="dcterms:W3CDTF">2023-05-11T09:16:00Z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0x01010062D80852CEE79D4A872B7BA678D451BE</vt:lpwstr>
  </property>
</Properties>
</file>