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363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22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490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19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12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73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17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02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60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28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452BF-7C38-49E2-871B-93F002F61A4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BA3ED85-B35B-496C-ABF2-B823D568615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79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598" y="2110694"/>
            <a:ext cx="11327934" cy="1151054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SA" dirty="0"/>
              <a:t>itle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559270"/>
          </a:xfrm>
        </p:spPr>
        <p:txBody>
          <a:bodyPr>
            <a:normAutofit fontScale="25000" lnSpcReduction="20000"/>
          </a:bodyPr>
          <a:lstStyle/>
          <a:p>
            <a:r>
              <a:rPr lang="en-SA" sz="9600" dirty="0"/>
              <a:t>Authers: …….</a:t>
            </a:r>
          </a:p>
          <a:p>
            <a:r>
              <a:rPr lang="en-US" sz="9600" dirty="0"/>
              <a:t>P</a:t>
            </a:r>
            <a:r>
              <a:rPr lang="en-SA" sz="9600" dirty="0"/>
              <a:t>resenter :………</a:t>
            </a:r>
          </a:p>
          <a:p>
            <a:r>
              <a:rPr lang="en-SA" sz="9600" dirty="0"/>
              <a:t>Supervisor :……</a:t>
            </a:r>
            <a:endParaRPr lang="en-US" sz="9600" dirty="0"/>
          </a:p>
          <a:p>
            <a:r>
              <a:rPr lang="en-US" sz="9600" dirty="0"/>
              <a:t>All slides should use a minimum font size of 24 points</a:t>
            </a:r>
            <a:endParaRPr lang="en-SA" sz="96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678" y="68671"/>
            <a:ext cx="2067612" cy="14386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235822" y="68671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30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177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E2EDE-57BD-4A20-89B7-E292F76DF1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8B85F2-BEED-4620-82C5-1F02319F78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64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A" dirty="0"/>
              <a:t>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8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8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19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46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58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26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99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592" y="132046"/>
            <a:ext cx="1467351" cy="1020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53" t="20181" r="29861" b="37646"/>
          <a:stretch/>
        </p:blipFill>
        <p:spPr>
          <a:xfrm>
            <a:off x="98831" y="0"/>
            <a:ext cx="958096" cy="102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69252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80852CEE79D4A872B7BA678D451BE" ma:contentTypeVersion="2" ma:contentTypeDescription="Create a new document." ma:contentTypeScope="" ma:versionID="a2495bf87abb646b8393e82ff736333e">
  <xsd:schema xmlns:xsd="http://www.w3.org/2001/XMLSchema" xmlns:xs="http://www.w3.org/2001/XMLSchema" xmlns:p="http://schemas.microsoft.com/office/2006/metadata/properties" xmlns:ns1="http://schemas.microsoft.com/sharepoint/v3" xmlns:ns2="12d66c20-9405-4ab4-802f-009dea71486d" targetNamespace="http://schemas.microsoft.com/office/2006/metadata/properties" ma:root="true" ma:fieldsID="cd37af66cb2b682f0f0fc3ece0472936" ns1:_="" ns2:_="">
    <xsd:import namespace="http://schemas.microsoft.com/sharepoint/v3"/>
    <xsd:import namespace="12d66c20-9405-4ab4-802f-009dea71486d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d66c20-9405-4ab4-802f-009dea7148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7F4B22F-7BAB-4577-B5BC-1D92906D076A}"/>
</file>

<file path=customXml/itemProps2.xml><?xml version="1.0" encoding="utf-8"?>
<ds:datastoreItem xmlns:ds="http://schemas.openxmlformats.org/officeDocument/2006/customXml" ds:itemID="{CB165DFA-BF15-4AFC-B763-741225EC8699}"/>
</file>

<file path=customXml/itemProps3.xml><?xml version="1.0" encoding="utf-8"?>
<ds:datastoreItem xmlns:ds="http://schemas.openxmlformats.org/officeDocument/2006/customXml" ds:itemID="{0CA08CF0-B904-4372-84D9-3730269E96B8}"/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18</TotalTime>
  <Words>28</Words>
  <Application>Microsoft Office PowerPoint</Application>
  <PresentationFormat>Widescreen</PresentationFormat>
  <Paragraphs>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Gill Sans MT</vt:lpstr>
      <vt:lpstr>Gallery</vt:lpstr>
      <vt:lpstr>Title </vt:lpstr>
      <vt:lpstr>Outlines</vt:lpstr>
      <vt:lpstr>Background</vt:lpstr>
      <vt:lpstr>Objectives</vt:lpstr>
      <vt:lpstr>Methods</vt:lpstr>
      <vt:lpstr>Results</vt:lpstr>
      <vt:lpstr>Discussion</vt:lpstr>
      <vt:lpstr>Conclusion</vt:lpstr>
      <vt:lpstr>Acknowledgment </vt:lpstr>
      <vt:lpstr>References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Myaad Saud Alotaibi</dc:creator>
  <cp:lastModifiedBy>Noha</cp:lastModifiedBy>
  <cp:revision>5</cp:revision>
  <dcterms:created xsi:type="dcterms:W3CDTF">2023-03-23T08:31:01Z</dcterms:created>
  <dcterms:modified xsi:type="dcterms:W3CDTF">2023-05-11T09:46:24Z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0x01010062D80852CEE79D4A872B7BA678D451BE</vt:lpwstr>
  </property>
</Properties>
</file>