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99AA1-4A9F-7D45-BA6A-D31A3E87F17B}" v="38" dt="2020-11-30T17:28:55.2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35"/>
    <p:restoredTop sz="94705"/>
  </p:normalViewPr>
  <p:slideViewPr>
    <p:cSldViewPr snapToGrid="0" snapToObjects="1">
      <p:cViewPr varScale="1">
        <p:scale>
          <a:sx n="76" d="100"/>
          <a:sy n="76" d="100"/>
        </p:scale>
        <p:origin x="200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390D5-A2BC-F44B-BC90-8CBD4314187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1481" y="1465263"/>
            <a:ext cx="6319838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SA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0ABF7-D9A6-6748-9E41-A494F70776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1481" y="4102100"/>
            <a:ext cx="73509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SA" dirty="0"/>
              <a:t>Authers: …….</a:t>
            </a:r>
          </a:p>
          <a:p>
            <a:r>
              <a:rPr lang="en-US" dirty="0"/>
              <a:t>P</a:t>
            </a:r>
            <a:r>
              <a:rPr lang="en-SA" dirty="0"/>
              <a:t>resenter :………</a:t>
            </a:r>
          </a:p>
          <a:p>
            <a:r>
              <a:rPr lang="en-SA" dirty="0"/>
              <a:t>Supervisor :……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7B6EB-B25E-454F-8A3A-5D327FD61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03A14-8B45-D046-A0AF-541650F2B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43CEF-3F40-564D-8CFA-9ACAE4FE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7837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3329-75A4-054A-8825-FC7EE843B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E4273-52A2-6E4A-9F27-E5DF8FD30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74655-F85F-1147-9374-40C326539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C32098-8ADF-6C4E-98D5-1DBCEA9FA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421894-1507-3848-BD52-BE033CB7C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F85B97-5345-9F44-8093-50EB2B3A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86CFBE-8774-EF4F-82C5-C2221CD75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931426-313E-C34C-81EE-27E5C98A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95079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7099F-27A8-5D4D-97E7-B22892CE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6E8528-FFD1-E64B-BC4A-1C721D4B2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335FF-883D-F248-8384-8E65FD677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B2B9C5-DFEB-2C4B-BE70-339B6C1E7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90961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A304B8-A44E-FB41-ACCA-4FD454064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37166-7678-4043-B087-3626CA44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44D60-3142-6046-A850-9BC409FB0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087704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14A2B-E6FF-9B4F-A383-6F59268B2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01E814-D1EA-2E42-A903-C0E78B6178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0771F-F3F0-EC45-9877-016EF2581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8BB63-EE58-8346-9BE7-D7A75556B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178ED-BB0E-EC4B-8DCA-6F404936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C134B-FCFB-2945-B438-B8C53CB0F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952774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67DF1-0993-4A48-A0A9-770AE57CC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CF7AC-1C63-EA48-954D-6D09C3DD9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C34CA-9959-A142-951F-0C7A747D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76879-434A-C843-9106-0CA9A9D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C7A3E-37BA-EA46-AAD7-826802C2C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695195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E9FADD-8B6B-B94C-942E-B94A252A66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B10C9-2336-8D4C-B604-C846685E3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42153-06C9-4042-82A8-18F859A43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F1D3B-8C1E-0D45-991F-67458014A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98B67-C84B-184E-9C6E-FB314E3D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63463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1D090-3536-7E4F-B67B-434F08A796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4723" y="2093912"/>
            <a:ext cx="3208336" cy="1600200"/>
          </a:xfrm>
        </p:spPr>
        <p:txBody>
          <a:bodyPr anchor="b"/>
          <a:lstStyle>
            <a:lvl1pPr>
              <a:defRPr sz="5400" b="1"/>
            </a:lvl1pPr>
          </a:lstStyle>
          <a:p>
            <a:r>
              <a:rPr lang="en-SA" dirty="0"/>
              <a:t>Outilnes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63D48-E118-7749-A5FB-C058098EE4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47518" y="1474787"/>
            <a:ext cx="4305300" cy="4881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your outlines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B6147-553D-0849-BAF1-8C02E186A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7D6C7-80BD-5844-BC26-359A69889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B8434-D279-BB48-ADE0-F5B6EFD62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91396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9C34-7DBC-6945-99BE-1A944FDAA2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33314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SA" dirty="0"/>
              <a:t>Background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E76A4-6AF4-9F4F-8850-24225B9ACA9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37248"/>
            <a:ext cx="10515600" cy="3051176"/>
          </a:xfrm>
        </p:spPr>
        <p:txBody>
          <a:bodyPr/>
          <a:lstStyle/>
          <a:p>
            <a:pPr lvl="0"/>
            <a:r>
              <a:rPr lang="en-US" dirty="0"/>
              <a:t>Click to add your 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DFA6E-E8CF-0D47-98C3-9C86E747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0CFE2-1CAD-A243-B95B-22CC4D7A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798DC-E8DB-7543-8419-69DDC89FC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404498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B3414-E45A-5F46-9EB9-6DD3B6A78A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73200" y="2480795"/>
            <a:ext cx="3385671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</a:t>
            </a:r>
            <a:r>
              <a:rPr lang="en-SA" dirty="0"/>
              <a:t>bjectives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B439B9-2321-334A-BFDA-1D9D179A0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101B4-DEA4-1643-95F7-745ECC2FA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0DF8C-110E-4449-97E4-3A762D06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750EA7-B04E-EE4B-B347-95E9258EEB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68471" y="1365577"/>
            <a:ext cx="4305300" cy="4881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objectives </a:t>
            </a:r>
          </a:p>
        </p:txBody>
      </p:sp>
    </p:spTree>
    <p:extLst>
      <p:ext uri="{BB962C8B-B14F-4D97-AF65-F5344CB8AC3E}">
        <p14:creationId xmlns:p14="http://schemas.microsoft.com/office/powerpoint/2010/main" val="313637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8CB65-DDFC-004E-926A-CF2AB65E09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73234"/>
            <a:ext cx="10515600" cy="1325563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M</a:t>
            </a:r>
            <a:r>
              <a:rPr lang="en-SA" dirty="0"/>
              <a:t>ehods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C3219-E34D-FB47-BFF2-12986BEDD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9ECEA-1F8B-B445-9973-05D674AF1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A45B5-8008-EE42-9D56-D5B7444ED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3040D7-0C24-1745-9991-1EBB363EB518}"/>
              </a:ext>
            </a:extLst>
          </p:cNvPr>
          <p:cNvSpPr txBox="1">
            <a:spLocks/>
          </p:cNvSpPr>
          <p:nvPr userDrawn="1"/>
        </p:nvSpPr>
        <p:spPr>
          <a:xfrm>
            <a:off x="838200" y="2945817"/>
            <a:ext cx="10515600" cy="3163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Click to add your methods</a:t>
            </a:r>
            <a:endParaRPr lang="en-SA" dirty="0"/>
          </a:p>
        </p:txBody>
      </p:sp>
    </p:spTree>
    <p:extLst>
      <p:ext uri="{BB962C8B-B14F-4D97-AF65-F5344CB8AC3E}">
        <p14:creationId xmlns:p14="http://schemas.microsoft.com/office/powerpoint/2010/main" val="232624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167D-CFAD-FF4B-AC5D-96FC89602F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2694" y="1494678"/>
            <a:ext cx="10515600" cy="1325563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R</a:t>
            </a:r>
            <a:r>
              <a:rPr lang="en-SA" dirty="0"/>
              <a:t>esults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F18EE8-75E1-C943-B253-3FF0E8FD8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B9CAB6-8C03-8044-BBA3-CFB485449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0C6A9-9B4A-E840-9DBD-E8F57D3EA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4F32D8-605C-1448-A09B-9B37F8BC74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12694" y="3062707"/>
            <a:ext cx="10515600" cy="3051176"/>
          </a:xfrm>
        </p:spPr>
        <p:txBody>
          <a:bodyPr/>
          <a:lstStyle/>
          <a:p>
            <a:pPr lvl="0"/>
            <a:r>
              <a:rPr lang="en-US" dirty="0"/>
              <a:t>Click to add the results</a:t>
            </a:r>
          </a:p>
        </p:txBody>
      </p:sp>
    </p:spTree>
    <p:extLst>
      <p:ext uri="{BB962C8B-B14F-4D97-AF65-F5344CB8AC3E}">
        <p14:creationId xmlns:p14="http://schemas.microsoft.com/office/powerpoint/2010/main" val="162693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9E9B2-4AC0-5B4E-B2F2-3564AFC845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9"/>
            <a:ext cx="10515600" cy="10872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</a:t>
            </a:r>
            <a:r>
              <a:rPr lang="en-SA" dirty="0"/>
              <a:t>onclusion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251E8-82C4-D743-A19B-4384600F7CA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083859"/>
            <a:ext cx="10515600" cy="300579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3D64C-A459-9442-A411-BA77DCB4E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4D1CA-578C-CF45-9A9A-0549E272C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C11A7-521F-474F-9CD4-33138854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55671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83C08-70FF-7247-90A9-EBF467CC05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6836" y="1440890"/>
            <a:ext cx="10515600" cy="1325563"/>
          </a:xfrm>
        </p:spPr>
        <p:txBody>
          <a:bodyPr/>
          <a:lstStyle/>
          <a:p>
            <a:r>
              <a:rPr lang="en-SA" dirty="0"/>
              <a:t>Acknowledgmant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367CEE-68E1-CA41-A8C3-4B7A08542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D31F0-D49D-D142-B135-D74B157A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ED2288-F9DA-6649-A0B4-B00CD0ABD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F764AFA-7C65-9D47-80A0-031B4420D76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6836" y="3058506"/>
            <a:ext cx="10515600" cy="300579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acknowledgment</a:t>
            </a:r>
          </a:p>
        </p:txBody>
      </p:sp>
    </p:spTree>
    <p:extLst>
      <p:ext uri="{BB962C8B-B14F-4D97-AF65-F5344CB8AC3E}">
        <p14:creationId xmlns:p14="http://schemas.microsoft.com/office/powerpoint/2010/main" val="208046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0FFB7-106F-3943-BC51-95524680A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84596-B1BC-F34D-8F0C-1C712F4E8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7CF4D-305D-044F-8CEF-9BA179315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46A8D-C178-2942-8AB7-DE0E19A4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FA81FA-2202-4B47-8870-86776D2F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1228D-C77A-9E41-975E-AAE401ED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82610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DA80C0-DC0A-E745-A973-7A3005E3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CE50EE-E525-1C45-8039-0CDB2E532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E7C69-0106-794D-92A0-B06B7304EA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5A16E-0A4C-EF48-ACF9-A453A8AFF57B}" type="datetimeFigureOut">
              <a:rPr lang="en-SA" smtClean="0"/>
              <a:t>30/11/2020 R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A8BF3-F429-9242-94FB-74E5915DA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F6697-0547-2342-B248-6E6C65B2A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5DC8F-3E56-2E46-B4D3-9FDFB5242818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19156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3" r:id="rId4"/>
    <p:sldLayoutId id="2147483660" r:id="rId5"/>
    <p:sldLayoutId id="2147483661" r:id="rId6"/>
    <p:sldLayoutId id="2147483651" r:id="rId7"/>
    <p:sldLayoutId id="2147483662" r:id="rId8"/>
    <p:sldLayoutId id="2147483652" r:id="rId9"/>
    <p:sldLayoutId id="2147483653" r:id="rId10"/>
    <p:sldLayoutId id="2147483654" r:id="rId11"/>
    <p:sldLayoutId id="2147483655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4A13E-D872-1447-82C6-F3B02F35E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814" y="533929"/>
            <a:ext cx="6319838" cy="23876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SA" dirty="0"/>
              <a:t>itle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05FC6-8710-C044-A515-2C1C3887A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1481" y="3429000"/>
            <a:ext cx="7350919" cy="1655762"/>
          </a:xfrm>
        </p:spPr>
        <p:txBody>
          <a:bodyPr/>
          <a:lstStyle/>
          <a:p>
            <a:r>
              <a:rPr lang="en-SA" dirty="0"/>
              <a:t>Authers: …….</a:t>
            </a:r>
          </a:p>
          <a:p>
            <a:r>
              <a:rPr lang="en-US" dirty="0"/>
              <a:t>P</a:t>
            </a:r>
            <a:r>
              <a:rPr lang="en-SA" dirty="0"/>
              <a:t>resenter :………</a:t>
            </a:r>
          </a:p>
          <a:p>
            <a:r>
              <a:rPr lang="en-SA" dirty="0"/>
              <a:t>Supervisor :……</a:t>
            </a:r>
          </a:p>
          <a:p>
            <a:endParaRPr lang="en-SA" dirty="0"/>
          </a:p>
        </p:txBody>
      </p:sp>
    </p:spTree>
    <p:extLst>
      <p:ext uri="{BB962C8B-B14F-4D97-AF65-F5344CB8AC3E}">
        <p14:creationId xmlns:p14="http://schemas.microsoft.com/office/powerpoint/2010/main" val="54721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30CCB-7CFA-E541-8AAF-33E6C32EF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A" dirty="0"/>
              <a:t>Outlines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ADD65-B6B8-B24E-8EC4-AD2BA960C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12763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1968-D097-D044-B721-011F2C976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A" b="1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4FFCB-9AF7-C347-9D45-59DAFF0EC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9210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BA905-3097-5E40-A81C-09A699CB7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</a:t>
            </a:r>
            <a:r>
              <a:rPr lang="en-SA" b="1" dirty="0"/>
              <a:t>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300BE-CD48-7147-8390-C54D09341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023843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2121A-86EE-F945-9916-2ED720490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A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560029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A73E7-1903-4643-918D-1DBBE273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SA" dirty="0"/>
              <a:t>esults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D823B-59B7-E840-87D5-F6A381C21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031209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9B458-092B-6C4B-BA0E-60F26887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</a:t>
            </a:r>
            <a:r>
              <a:rPr lang="en-SA" b="1" dirty="0"/>
              <a:t>onclusion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867BA-F689-6542-A203-237B02A720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800583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A506-80B2-ED4B-98F1-FA1C86F75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A" b="1" dirty="0"/>
              <a:t>Acknowledgment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B65F2-80FE-D54A-AECC-85AE71F76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757090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80852CEE79D4A872B7BA678D451BE" ma:contentTypeVersion="2" ma:contentTypeDescription="Create a new document." ma:contentTypeScope="" ma:versionID="a2495bf87abb646b8393e82ff736333e">
  <xsd:schema xmlns:xsd="http://www.w3.org/2001/XMLSchema" xmlns:xs="http://www.w3.org/2001/XMLSchema" xmlns:p="http://schemas.microsoft.com/office/2006/metadata/properties" xmlns:ns1="http://schemas.microsoft.com/sharepoint/v3" xmlns:ns2="12d66c20-9405-4ab4-802f-009dea71486d" targetNamespace="http://schemas.microsoft.com/office/2006/metadata/properties" ma:root="true" ma:fieldsID="cd37af66cb2b682f0f0fc3ece0472936" ns1:_="" ns2:_="">
    <xsd:import namespace="http://schemas.microsoft.com/sharepoint/v3"/>
    <xsd:import namespace="12d66c20-9405-4ab4-802f-009dea71486d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d66c20-9405-4ab4-802f-009dea7148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EC1D24A-57BA-4255-B1C7-B8FFA32EC1F6}"/>
</file>

<file path=customXml/itemProps2.xml><?xml version="1.0" encoding="utf-8"?>
<ds:datastoreItem xmlns:ds="http://schemas.openxmlformats.org/officeDocument/2006/customXml" ds:itemID="{56715DB3-1572-4855-AAB5-F256746F8A4B}"/>
</file>

<file path=customXml/itemProps3.xml><?xml version="1.0" encoding="utf-8"?>
<ds:datastoreItem xmlns:ds="http://schemas.openxmlformats.org/officeDocument/2006/customXml" ds:itemID="{DD0767DE-0B44-4E2F-8DE0-007E22131060}"/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</Words>
  <Application>Microsoft Macintosh PowerPoint</Application>
  <PresentationFormat>Widescreen</PresentationFormat>
  <Paragraphs>11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Title </vt:lpstr>
      <vt:lpstr>Outlines</vt:lpstr>
      <vt:lpstr>Background</vt:lpstr>
      <vt:lpstr>Objectives </vt:lpstr>
      <vt:lpstr>Methods</vt:lpstr>
      <vt:lpstr>Results </vt:lpstr>
      <vt:lpstr>Conclusion </vt:lpstr>
      <vt:lpstr>Acknowledgment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 Abdulhamid M Alsulaimani</dc:creator>
  <cp:lastModifiedBy>Aseel Abdulhamid M Alsulaimani</cp:lastModifiedBy>
  <cp:revision>6</cp:revision>
  <dcterms:created xsi:type="dcterms:W3CDTF">2020-11-30T16:17:23Z</dcterms:created>
  <dcterms:modified xsi:type="dcterms:W3CDTF">2020-11-30T17:29:03Z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0x01010062D80852CEE79D4A872B7BA678D451BE</vt:lpwstr>
  </property>
</Properties>
</file>